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72" r:id="rId5"/>
    <p:sldId id="261" r:id="rId6"/>
    <p:sldId id="269" r:id="rId7"/>
    <p:sldId id="284" r:id="rId8"/>
    <p:sldId id="282" r:id="rId9"/>
    <p:sldId id="285" r:id="rId10"/>
    <p:sldId id="283" r:id="rId11"/>
    <p:sldId id="262" r:id="rId12"/>
    <p:sldId id="263" r:id="rId13"/>
    <p:sldId id="264" r:id="rId14"/>
    <p:sldId id="265" r:id="rId15"/>
    <p:sldId id="267" r:id="rId16"/>
    <p:sldId id="268" r:id="rId17"/>
    <p:sldId id="266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0" r:id="rId2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E2F43-1760-4273-805F-10F8DB892934}" type="doc">
      <dgm:prSet loTypeId="urn:microsoft.com/office/officeart/2005/8/layout/hierarchy5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5FC533A-AFDD-4B7B-ACB1-28FCDAB46510}">
      <dgm:prSet phldrT="[文字]" custT="1"/>
      <dgm:spPr>
        <a:xfrm>
          <a:off x="1427" y="1555856"/>
          <a:ext cx="1098881" cy="54944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總經費額度</a:t>
          </a:r>
          <a:endParaRPr lang="en-US" altLang="zh-TW" sz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  <a:p>
          <a:r>
            <a:rPr lang="zh-TW" altLang="en-US" sz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每位老師不同</a:t>
          </a:r>
          <a:endParaRPr lang="zh-TW" altLang="en-US" sz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</dgm:t>
    </dgm:pt>
    <dgm:pt modelId="{AF029D59-68FC-436A-BDD8-12567FF13EE8}" type="parTrans" cxnId="{6D56984E-434F-4FDF-AEFC-97DA7988207C}">
      <dgm:prSet/>
      <dgm:spPr/>
      <dgm:t>
        <a:bodyPr/>
        <a:lstStyle/>
        <a:p>
          <a:endParaRPr lang="zh-TW" altLang="en-US"/>
        </a:p>
      </dgm:t>
    </dgm:pt>
    <dgm:pt modelId="{E25DF110-A77B-49E9-BD77-16191C944537}" type="sibTrans" cxnId="{6D56984E-434F-4FDF-AEFC-97DA7988207C}">
      <dgm:prSet/>
      <dgm:spPr/>
      <dgm:t>
        <a:bodyPr/>
        <a:lstStyle/>
        <a:p>
          <a:endParaRPr lang="zh-TW" altLang="en-US"/>
        </a:p>
      </dgm:t>
    </dgm:pt>
    <dgm:pt modelId="{A49EB662-B546-4641-9091-37382B3A9A22}">
      <dgm:prSet phldrT="[文字]" custT="1"/>
      <dgm:spPr>
        <a:xfrm>
          <a:off x="1539862" y="1003931"/>
          <a:ext cx="1098881" cy="861567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altLang="zh-TW" sz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3000</a:t>
          </a:r>
          <a:r>
            <a:rPr lang="zh-TW" altLang="en-US" sz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元</a:t>
          </a:r>
          <a:endParaRPr lang="en-US" altLang="zh-TW" sz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  <a:p>
          <a:r>
            <a:rPr lang="zh-TW" altLang="en-US" sz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由老師所屬學科型中心統籌運用</a:t>
          </a:r>
        </a:p>
      </dgm:t>
    </dgm:pt>
    <dgm:pt modelId="{25B0D9AE-59FC-4075-AF55-90EDE2E09188}" type="parTrans" cxnId="{C965C964-7789-4645-ABD4-E7A00E8084CA}">
      <dgm:prSet/>
      <dgm:spPr>
        <a:xfrm rot="19079628">
          <a:off x="1024319" y="1616320"/>
          <a:ext cx="591534" cy="32651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gm:t>
    </dgm:pt>
    <dgm:pt modelId="{918A8EF0-F2DB-4064-BCAF-88A4098EF48A}" type="sibTrans" cxnId="{C965C964-7789-4645-ABD4-E7A00E8084CA}">
      <dgm:prSet/>
      <dgm:spPr/>
      <dgm:t>
        <a:bodyPr/>
        <a:lstStyle/>
        <a:p>
          <a:endParaRPr lang="zh-TW" altLang="en-US"/>
        </a:p>
      </dgm:t>
    </dgm:pt>
    <dgm:pt modelId="{0B7A0043-7B9C-4F41-8093-AF4728F5F29E}">
      <dgm:prSet phldrT="[文字]"/>
      <dgm:spPr>
        <a:xfrm>
          <a:off x="3078296" y="844066"/>
          <a:ext cx="1098881" cy="549440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分屬兩個中心，提撥與其所屬中心</a:t>
          </a:r>
          <a:r>
            <a:rPr lang="zh-TW" altLang="en-US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各</a:t>
          </a:r>
          <a:r>
            <a:rPr lang="en-US" altLang="zh-TW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1500</a:t>
          </a:r>
          <a:r>
            <a:rPr lang="zh-TW" altLang="en-US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元</a:t>
          </a:r>
          <a:r>
            <a:rPr lang="zh-TW" altLang="en-US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。</a:t>
          </a:r>
        </a:p>
      </dgm:t>
    </dgm:pt>
    <dgm:pt modelId="{CB651A1E-F8F4-4BD2-BDB4-F0A2611DEFD5}" type="parTrans" cxnId="{372068EB-94D7-465D-B59E-3674CDB85671}">
      <dgm:prSet/>
      <dgm:spPr>
        <a:xfrm rot="19457599">
          <a:off x="2587865" y="1260425"/>
          <a:ext cx="541310" cy="32651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gm:t>
    </dgm:pt>
    <dgm:pt modelId="{32FA90E7-2C56-4EFB-B71E-B126F62297AA}" type="sibTrans" cxnId="{372068EB-94D7-465D-B59E-3674CDB85671}">
      <dgm:prSet/>
      <dgm:spPr/>
      <dgm:t>
        <a:bodyPr/>
        <a:lstStyle/>
        <a:p>
          <a:endParaRPr lang="zh-TW" altLang="en-US"/>
        </a:p>
      </dgm:t>
    </dgm:pt>
    <dgm:pt modelId="{081C408A-25F2-4EB5-86AF-AF1CF0AC9DCE}">
      <dgm:prSet phldrT="[文字]"/>
      <dgm:spPr>
        <a:xfrm>
          <a:off x="3078296" y="1475923"/>
          <a:ext cx="1098881" cy="549440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分屬兩個中心，提撥與其所屬中心</a:t>
          </a:r>
          <a:r>
            <a:rPr lang="zh-TW" altLang="en-US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各</a:t>
          </a:r>
          <a:r>
            <a:rPr lang="en-US" altLang="zh-TW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1500</a:t>
          </a:r>
          <a:r>
            <a:rPr lang="zh-TW" altLang="en-US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元</a:t>
          </a:r>
          <a:r>
            <a:rPr lang="zh-TW" altLang="en-US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。</a:t>
          </a:r>
        </a:p>
      </dgm:t>
    </dgm:pt>
    <dgm:pt modelId="{FD1FED77-7F84-492F-A062-265A6B076315}" type="parTrans" cxnId="{33F30B07-CE59-4DA4-8A7C-4EA8550D768B}">
      <dgm:prSet/>
      <dgm:spPr>
        <a:xfrm rot="2142401">
          <a:off x="2587865" y="1576353"/>
          <a:ext cx="541310" cy="32651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gm:t>
    </dgm:pt>
    <dgm:pt modelId="{50509A98-937A-4DFF-896D-CF86DF225E46}" type="sibTrans" cxnId="{33F30B07-CE59-4DA4-8A7C-4EA8550D768B}">
      <dgm:prSet/>
      <dgm:spPr/>
      <dgm:t>
        <a:bodyPr/>
        <a:lstStyle/>
        <a:p>
          <a:endParaRPr lang="zh-TW" altLang="en-US"/>
        </a:p>
      </dgm:t>
    </dgm:pt>
    <dgm:pt modelId="{AC56569B-89D3-4F1A-98A7-0F5D8EBFA8F0}">
      <dgm:prSet phldrT="[文字]" custT="1"/>
      <dgm:spPr>
        <a:xfrm>
          <a:off x="1539862" y="2107780"/>
          <a:ext cx="1098881" cy="549440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請逕與系辦確認</a:t>
          </a:r>
          <a:endParaRPr lang="en-US" altLang="zh-TW" sz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  <a:p>
          <a:r>
            <a:rPr lang="zh-TW" altLang="en-US" sz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老師自由運用</a:t>
          </a:r>
        </a:p>
      </dgm:t>
    </dgm:pt>
    <dgm:pt modelId="{87E42CE0-60D7-4A6F-BA4B-78308C5454A6}" type="parTrans" cxnId="{7F401B36-57D0-4623-874E-A980AF987E54}">
      <dgm:prSet/>
      <dgm:spPr>
        <a:xfrm rot="3087970">
          <a:off x="967301" y="2090213"/>
          <a:ext cx="705568" cy="32651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gm:t>
    </dgm:pt>
    <dgm:pt modelId="{88671DC7-4E5C-4C6D-8C20-08ACF6B33167}" type="sibTrans" cxnId="{7F401B36-57D0-4623-874E-A980AF987E54}">
      <dgm:prSet/>
      <dgm:spPr/>
      <dgm:t>
        <a:bodyPr/>
        <a:lstStyle/>
        <a:p>
          <a:endParaRPr lang="zh-TW" altLang="en-US"/>
        </a:p>
      </dgm:t>
    </dgm:pt>
    <dgm:pt modelId="{DEFAC973-55FD-4EC4-BCA4-B92A77A6002E}">
      <dgm:prSet phldrT="[文字]"/>
      <dgm:spPr>
        <a:xfrm>
          <a:off x="3078296" y="2107780"/>
          <a:ext cx="1098881" cy="549440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可使用在課堂演講、印刷費、誤餐費</a:t>
          </a:r>
        </a:p>
      </dgm:t>
    </dgm:pt>
    <dgm:pt modelId="{FA81FF4A-BEC0-40FC-B75E-513EFC84EF9B}" type="parTrans" cxnId="{5B027398-2BFF-4113-A172-DFD181C2C0A5}">
      <dgm:prSet/>
      <dgm:spPr>
        <a:xfrm>
          <a:off x="2638744" y="2366175"/>
          <a:ext cx="439552" cy="32651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gm:t>
    </dgm:pt>
    <dgm:pt modelId="{43A5C38B-971A-4749-B9CA-54D705657BA1}" type="sibTrans" cxnId="{5B027398-2BFF-4113-A172-DFD181C2C0A5}">
      <dgm:prSet/>
      <dgm:spPr/>
      <dgm:t>
        <a:bodyPr/>
        <a:lstStyle/>
        <a:p>
          <a:endParaRPr lang="zh-TW" altLang="en-US"/>
        </a:p>
      </dgm:t>
    </dgm:pt>
    <dgm:pt modelId="{2391A5FD-42AB-4D8A-A86A-1410A79C73D3}">
      <dgm:prSet custT="1"/>
      <dgm:spPr>
        <a:xfrm>
          <a:off x="4618159" y="578593"/>
          <a:ext cx="1153990" cy="149411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1050" b="1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使用前</a:t>
          </a:r>
          <a:endParaRPr lang="en-US" altLang="zh-TW" sz="1050" b="1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  <a:p>
          <a:r>
            <a:rPr lang="zh-TW" altLang="en-US" sz="1200" b="1" dirty="0">
              <a:solidFill>
                <a:srgbClr val="FF0000"/>
              </a:solidFill>
              <a:latin typeface="Calibri"/>
              <a:ea typeface="新細明體"/>
              <a:cs typeface="+mn-cs"/>
            </a:rPr>
            <a:t>務必</a:t>
          </a:r>
          <a:r>
            <a:rPr lang="zh-TW" altLang="en-US" sz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與</a:t>
          </a:r>
          <a:r>
            <a:rPr lang="zh-TW" altLang="en-US" sz="1200" b="1" dirty="0">
              <a:solidFill>
                <a:srgbClr val="FF0000"/>
              </a:solidFill>
              <a:latin typeface="Calibri"/>
              <a:ea typeface="新細明體"/>
              <a:cs typeface="+mn-cs"/>
            </a:rPr>
            <a:t>中心主任</a:t>
          </a:r>
          <a:r>
            <a:rPr lang="zh-TW" altLang="en-US" sz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確認是否可以動用，並於活動申請單上</a:t>
          </a:r>
          <a:r>
            <a:rPr lang="zh-TW" altLang="en-US" sz="1200" b="1" dirty="0">
              <a:solidFill>
                <a:srgbClr val="FF0000"/>
              </a:solidFill>
              <a:latin typeface="Calibri"/>
              <a:ea typeface="新細明體"/>
              <a:cs typeface="+mn-cs"/>
            </a:rPr>
            <a:t>簽名</a:t>
          </a:r>
        </a:p>
      </dgm:t>
    </dgm:pt>
    <dgm:pt modelId="{F2A7C764-B358-4B11-977F-A406D5CE7E9C}" type="parTrans" cxnId="{9FB1060F-83A7-4D80-B2F3-A929750F1101}">
      <dgm:prSet/>
      <dgm:spPr>
        <a:xfrm rot="1507879">
          <a:off x="4154123" y="1205893"/>
          <a:ext cx="487090" cy="32651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gm:t>
    </dgm:pt>
    <dgm:pt modelId="{BD2722FC-28DE-464F-BB6F-B95280F12150}" type="sibTrans" cxnId="{9FB1060F-83A7-4D80-B2F3-A929750F1101}">
      <dgm:prSet/>
      <dgm:spPr/>
      <dgm:t>
        <a:bodyPr/>
        <a:lstStyle/>
        <a:p>
          <a:endParaRPr lang="zh-TW" altLang="en-US"/>
        </a:p>
      </dgm:t>
    </dgm:pt>
    <dgm:pt modelId="{D00F874B-4DF7-4FF1-A232-A2E1D4CD1CE2}" type="pres">
      <dgm:prSet presAssocID="{09FE2F43-1760-4273-805F-10F8DB89293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972E5A-4214-4A2A-87DE-3CF542E884AB}" type="pres">
      <dgm:prSet presAssocID="{09FE2F43-1760-4273-805F-10F8DB892934}" presName="hierFlow" presStyleCnt="0"/>
      <dgm:spPr/>
      <dgm:t>
        <a:bodyPr/>
        <a:lstStyle/>
        <a:p>
          <a:endParaRPr lang="zh-TW" altLang="en-US"/>
        </a:p>
      </dgm:t>
    </dgm:pt>
    <dgm:pt modelId="{F5DED83B-3915-45AE-AC57-3FD4B4687333}" type="pres">
      <dgm:prSet presAssocID="{09FE2F43-1760-4273-805F-10F8DB89293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73BC521-9517-47E5-B4E0-960F99D5B938}" type="pres">
      <dgm:prSet presAssocID="{65FC533A-AFDD-4B7B-ACB1-28FCDAB46510}" presName="Name17" presStyleCnt="0"/>
      <dgm:spPr/>
      <dgm:t>
        <a:bodyPr/>
        <a:lstStyle/>
        <a:p>
          <a:endParaRPr lang="zh-TW" altLang="en-US"/>
        </a:p>
      </dgm:t>
    </dgm:pt>
    <dgm:pt modelId="{4A32A477-1EA7-47BF-B2EC-3D53945C3303}" type="pres">
      <dgm:prSet presAssocID="{65FC533A-AFDD-4B7B-ACB1-28FCDAB46510}" presName="level1Shape" presStyleLbl="node0" presStyleIdx="0" presStyleCnt="1" custLinFactNeighborX="-4222" custLinFactNeighborY="278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A1753CA7-31D5-49DC-9077-7E9817C1DA2E}" type="pres">
      <dgm:prSet presAssocID="{65FC533A-AFDD-4B7B-ACB1-28FCDAB46510}" presName="hierChild2" presStyleCnt="0"/>
      <dgm:spPr/>
      <dgm:t>
        <a:bodyPr/>
        <a:lstStyle/>
        <a:p>
          <a:endParaRPr lang="zh-TW" altLang="en-US"/>
        </a:p>
      </dgm:t>
    </dgm:pt>
    <dgm:pt modelId="{F8B9C4C8-E9FF-4546-BD6B-FE521FAC6B09}" type="pres">
      <dgm:prSet presAssocID="{25B0D9AE-59FC-4075-AF55-90EDE2E09188}" presName="Name25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591534" y="1632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B948855F-315C-4C44-A38B-D2CB95B9BAF3}" type="pres">
      <dgm:prSet presAssocID="{25B0D9AE-59FC-4075-AF55-90EDE2E09188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FF149099-4668-45DE-A2BA-FEA503C07CA9}" type="pres">
      <dgm:prSet presAssocID="{A49EB662-B546-4641-9091-37382B3A9A22}" presName="Name30" presStyleCnt="0"/>
      <dgm:spPr/>
      <dgm:t>
        <a:bodyPr/>
        <a:lstStyle/>
        <a:p>
          <a:endParaRPr lang="zh-TW" altLang="en-US"/>
        </a:p>
      </dgm:t>
    </dgm:pt>
    <dgm:pt modelId="{5513CBF4-3ACC-43CD-90A4-D67B42418AC2}" type="pres">
      <dgm:prSet presAssocID="{A49EB662-B546-4641-9091-37382B3A9A22}" presName="level2Shape" presStyleLbl="node2" presStyleIdx="0" presStyleCnt="2" custScaleY="15680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CE92BFD6-ACAD-4589-808B-FE5468BEAC39}" type="pres">
      <dgm:prSet presAssocID="{A49EB662-B546-4641-9091-37382B3A9A22}" presName="hierChild3" presStyleCnt="0"/>
      <dgm:spPr/>
      <dgm:t>
        <a:bodyPr/>
        <a:lstStyle/>
        <a:p>
          <a:endParaRPr lang="zh-TW" altLang="en-US"/>
        </a:p>
      </dgm:t>
    </dgm:pt>
    <dgm:pt modelId="{9CD9386D-8FC7-435A-9CC6-A6EA0488A4F0}" type="pres">
      <dgm:prSet presAssocID="{CB651A1E-F8F4-4BD2-BDB4-F0A2611DEFD5}" presName="Name25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541310" y="1632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0C7D55D0-BC1C-4AF4-ABBE-0100C418349C}" type="pres">
      <dgm:prSet presAssocID="{CB651A1E-F8F4-4BD2-BDB4-F0A2611DEFD5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8828E480-491E-4F93-9563-171A407ACE5F}" type="pres">
      <dgm:prSet presAssocID="{0B7A0043-7B9C-4F41-8093-AF4728F5F29E}" presName="Name30" presStyleCnt="0"/>
      <dgm:spPr/>
      <dgm:t>
        <a:bodyPr/>
        <a:lstStyle/>
        <a:p>
          <a:endParaRPr lang="zh-TW" altLang="en-US"/>
        </a:p>
      </dgm:t>
    </dgm:pt>
    <dgm:pt modelId="{69BBF712-0DEB-4A47-9085-69DD95995953}" type="pres">
      <dgm:prSet presAssocID="{0B7A0043-7B9C-4F41-8093-AF4728F5F29E}" presName="level2Shape" presStyleLbl="node3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BF6E511E-4964-478C-AA8E-3839169612A9}" type="pres">
      <dgm:prSet presAssocID="{0B7A0043-7B9C-4F41-8093-AF4728F5F29E}" presName="hierChild3" presStyleCnt="0"/>
      <dgm:spPr/>
      <dgm:t>
        <a:bodyPr/>
        <a:lstStyle/>
        <a:p>
          <a:endParaRPr lang="zh-TW" altLang="en-US"/>
        </a:p>
      </dgm:t>
    </dgm:pt>
    <dgm:pt modelId="{6F3E7218-463A-438D-9342-46663B0FF2A9}" type="pres">
      <dgm:prSet presAssocID="{F2A7C764-B358-4B11-977F-A406D5CE7E9C}" presName="Name25" presStyleLbl="parChTrans1D4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487090" y="1632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08913C66-168A-4831-A5AC-54DB8E544606}" type="pres">
      <dgm:prSet presAssocID="{F2A7C764-B358-4B11-977F-A406D5CE7E9C}" presName="connTx" presStyleLbl="parChTrans1D4" presStyleIdx="0" presStyleCnt="1"/>
      <dgm:spPr/>
      <dgm:t>
        <a:bodyPr/>
        <a:lstStyle/>
        <a:p>
          <a:endParaRPr lang="zh-TW" altLang="en-US"/>
        </a:p>
      </dgm:t>
    </dgm:pt>
    <dgm:pt modelId="{82263071-7EC1-4D23-B60B-F6F7E8E57CC2}" type="pres">
      <dgm:prSet presAssocID="{2391A5FD-42AB-4D8A-A86A-1410A79C73D3}" presName="Name30" presStyleCnt="0"/>
      <dgm:spPr/>
      <dgm:t>
        <a:bodyPr/>
        <a:lstStyle/>
        <a:p>
          <a:endParaRPr lang="zh-TW" altLang="en-US"/>
        </a:p>
      </dgm:t>
    </dgm:pt>
    <dgm:pt modelId="{65872D17-07A8-4D95-B610-260C6F892438}" type="pres">
      <dgm:prSet presAssocID="{2391A5FD-42AB-4D8A-A86A-1410A79C73D3}" presName="level2Shape" presStyleLbl="node4" presStyleIdx="0" presStyleCnt="1" custScaleX="105015" custScaleY="271934" custLinFactNeighborX="1578" custLinFactNeighborY="37650"/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3519E5C-F9F5-43BE-BCB1-275F3B988C63}" type="pres">
      <dgm:prSet presAssocID="{2391A5FD-42AB-4D8A-A86A-1410A79C73D3}" presName="hierChild3" presStyleCnt="0"/>
      <dgm:spPr/>
      <dgm:t>
        <a:bodyPr/>
        <a:lstStyle/>
        <a:p>
          <a:endParaRPr lang="zh-TW" altLang="en-US"/>
        </a:p>
      </dgm:t>
    </dgm:pt>
    <dgm:pt modelId="{8B4D2D0D-A484-473A-9B9A-A66F1BE886C7}" type="pres">
      <dgm:prSet presAssocID="{FD1FED77-7F84-492F-A062-265A6B076315}" presName="Name25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541310" y="1632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10820FBB-68AA-4BF6-AA01-1473355A7E00}" type="pres">
      <dgm:prSet presAssocID="{FD1FED77-7F84-492F-A062-265A6B076315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625862CB-32A9-42F0-87F5-0F441CC4EED0}" type="pres">
      <dgm:prSet presAssocID="{081C408A-25F2-4EB5-86AF-AF1CF0AC9DCE}" presName="Name30" presStyleCnt="0"/>
      <dgm:spPr/>
      <dgm:t>
        <a:bodyPr/>
        <a:lstStyle/>
        <a:p>
          <a:endParaRPr lang="zh-TW" altLang="en-US"/>
        </a:p>
      </dgm:t>
    </dgm:pt>
    <dgm:pt modelId="{415F3488-5CE0-4B4A-BEF8-04F2B215FCCD}" type="pres">
      <dgm:prSet presAssocID="{081C408A-25F2-4EB5-86AF-AF1CF0AC9DCE}" presName="level2Shape" presStyleLbl="node3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8A5512F9-1721-4193-9B24-2C2489C5E45B}" type="pres">
      <dgm:prSet presAssocID="{081C408A-25F2-4EB5-86AF-AF1CF0AC9DCE}" presName="hierChild3" presStyleCnt="0"/>
      <dgm:spPr/>
      <dgm:t>
        <a:bodyPr/>
        <a:lstStyle/>
        <a:p>
          <a:endParaRPr lang="zh-TW" altLang="en-US"/>
        </a:p>
      </dgm:t>
    </dgm:pt>
    <dgm:pt modelId="{9B342BDF-8971-4E8F-8D99-1945FE7A0951}" type="pres">
      <dgm:prSet presAssocID="{87E42CE0-60D7-4A6F-BA4B-78308C5454A6}" presName="Name25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705568" y="1632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F41DFC46-60A2-45FD-B160-379B3A8E758D}" type="pres">
      <dgm:prSet presAssocID="{87E42CE0-60D7-4A6F-BA4B-78308C5454A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874FF936-305C-4D76-B594-0FE55D28EDA0}" type="pres">
      <dgm:prSet presAssocID="{AC56569B-89D3-4F1A-98A7-0F5D8EBFA8F0}" presName="Name30" presStyleCnt="0"/>
      <dgm:spPr/>
      <dgm:t>
        <a:bodyPr/>
        <a:lstStyle/>
        <a:p>
          <a:endParaRPr lang="zh-TW" altLang="en-US"/>
        </a:p>
      </dgm:t>
    </dgm:pt>
    <dgm:pt modelId="{4FFE9156-61AD-4523-9D30-B18D2B6FA1BC}" type="pres">
      <dgm:prSet presAssocID="{AC56569B-89D3-4F1A-98A7-0F5D8EBFA8F0}" presName="level2Shape" presStyleLbl="node2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24ACA472-C57D-4B1F-A1B8-FCCE675177EF}" type="pres">
      <dgm:prSet presAssocID="{AC56569B-89D3-4F1A-98A7-0F5D8EBFA8F0}" presName="hierChild3" presStyleCnt="0"/>
      <dgm:spPr/>
      <dgm:t>
        <a:bodyPr/>
        <a:lstStyle/>
        <a:p>
          <a:endParaRPr lang="zh-TW" altLang="en-US"/>
        </a:p>
      </dgm:t>
    </dgm:pt>
    <dgm:pt modelId="{482C5B4F-8F35-4EC2-8126-9676564D38F2}" type="pres">
      <dgm:prSet presAssocID="{FA81FF4A-BEC0-40FC-B75E-513EFC84EF9B}" presName="Name25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439552" y="16325"/>
              </a:lnTo>
            </a:path>
          </a:pathLst>
        </a:custGeom>
      </dgm:spPr>
      <dgm:t>
        <a:bodyPr/>
        <a:lstStyle/>
        <a:p>
          <a:endParaRPr lang="zh-TW" altLang="en-US"/>
        </a:p>
      </dgm:t>
    </dgm:pt>
    <dgm:pt modelId="{4E554276-748F-4B70-94E2-88FCECF685B3}" type="pres">
      <dgm:prSet presAssocID="{FA81FF4A-BEC0-40FC-B75E-513EFC84EF9B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09000665-2AD5-4BBE-AA60-A6C09BD04211}" type="pres">
      <dgm:prSet presAssocID="{DEFAC973-55FD-4EC4-BCA4-B92A77A6002E}" presName="Name30" presStyleCnt="0"/>
      <dgm:spPr/>
      <dgm:t>
        <a:bodyPr/>
        <a:lstStyle/>
        <a:p>
          <a:endParaRPr lang="zh-TW" altLang="en-US"/>
        </a:p>
      </dgm:t>
    </dgm:pt>
    <dgm:pt modelId="{AD095800-EBBB-4A2B-B577-57AD82AAD883}" type="pres">
      <dgm:prSet presAssocID="{DEFAC973-55FD-4EC4-BCA4-B92A77A6002E}" presName="level2Shape" presStyleLbl="node3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C12C8E67-B5EE-440B-9FD5-B8BAB5B8AB21}" type="pres">
      <dgm:prSet presAssocID="{DEFAC973-55FD-4EC4-BCA4-B92A77A6002E}" presName="hierChild3" presStyleCnt="0"/>
      <dgm:spPr/>
      <dgm:t>
        <a:bodyPr/>
        <a:lstStyle/>
        <a:p>
          <a:endParaRPr lang="zh-TW" altLang="en-US"/>
        </a:p>
      </dgm:t>
    </dgm:pt>
    <dgm:pt modelId="{13F11A62-7FC3-4CA3-8D99-A8830614B4F9}" type="pres">
      <dgm:prSet presAssocID="{09FE2F43-1760-4273-805F-10F8DB892934}" presName="bgShapesFlow" presStyleCnt="0"/>
      <dgm:spPr/>
      <dgm:t>
        <a:bodyPr/>
        <a:lstStyle/>
        <a:p>
          <a:endParaRPr lang="zh-TW" altLang="en-US"/>
        </a:p>
      </dgm:t>
    </dgm:pt>
  </dgm:ptLst>
  <dgm:cxnLst>
    <dgm:cxn modelId="{B8F3FC83-01E4-4706-8FCC-2FCC91CFCB80}" type="presOf" srcId="{FA81FF4A-BEC0-40FC-B75E-513EFC84EF9B}" destId="{482C5B4F-8F35-4EC2-8126-9676564D38F2}" srcOrd="0" destOrd="0" presId="urn:microsoft.com/office/officeart/2005/8/layout/hierarchy5"/>
    <dgm:cxn modelId="{74F44E3D-5EAD-4F6E-88FE-946F4EAA6D9F}" type="presOf" srcId="{25B0D9AE-59FC-4075-AF55-90EDE2E09188}" destId="{F8B9C4C8-E9FF-4546-BD6B-FE521FAC6B09}" srcOrd="0" destOrd="0" presId="urn:microsoft.com/office/officeart/2005/8/layout/hierarchy5"/>
    <dgm:cxn modelId="{3AB9688F-B959-4569-AEDC-05833AF3F26F}" type="presOf" srcId="{F2A7C764-B358-4B11-977F-A406D5CE7E9C}" destId="{6F3E7218-463A-438D-9342-46663B0FF2A9}" srcOrd="0" destOrd="0" presId="urn:microsoft.com/office/officeart/2005/8/layout/hierarchy5"/>
    <dgm:cxn modelId="{C80B6D18-8BF4-46DD-9C1D-09B26307F887}" type="presOf" srcId="{A49EB662-B546-4641-9091-37382B3A9A22}" destId="{5513CBF4-3ACC-43CD-90A4-D67B42418AC2}" srcOrd="0" destOrd="0" presId="urn:microsoft.com/office/officeart/2005/8/layout/hierarchy5"/>
    <dgm:cxn modelId="{5B027398-2BFF-4113-A172-DFD181C2C0A5}" srcId="{AC56569B-89D3-4F1A-98A7-0F5D8EBFA8F0}" destId="{DEFAC973-55FD-4EC4-BCA4-B92A77A6002E}" srcOrd="0" destOrd="0" parTransId="{FA81FF4A-BEC0-40FC-B75E-513EFC84EF9B}" sibTransId="{43A5C38B-971A-4749-B9CA-54D705657BA1}"/>
    <dgm:cxn modelId="{9FB1060F-83A7-4D80-B2F3-A929750F1101}" srcId="{0B7A0043-7B9C-4F41-8093-AF4728F5F29E}" destId="{2391A5FD-42AB-4D8A-A86A-1410A79C73D3}" srcOrd="0" destOrd="0" parTransId="{F2A7C764-B358-4B11-977F-A406D5CE7E9C}" sibTransId="{BD2722FC-28DE-464F-BB6F-B95280F12150}"/>
    <dgm:cxn modelId="{E038A1F3-79C4-4B57-AC62-B646DF4296FB}" type="presOf" srcId="{F2A7C764-B358-4B11-977F-A406D5CE7E9C}" destId="{08913C66-168A-4831-A5AC-54DB8E544606}" srcOrd="1" destOrd="0" presId="urn:microsoft.com/office/officeart/2005/8/layout/hierarchy5"/>
    <dgm:cxn modelId="{1452CF50-457F-46E8-9484-5771841F2B59}" type="presOf" srcId="{FD1FED77-7F84-492F-A062-265A6B076315}" destId="{8B4D2D0D-A484-473A-9B9A-A66F1BE886C7}" srcOrd="0" destOrd="0" presId="urn:microsoft.com/office/officeart/2005/8/layout/hierarchy5"/>
    <dgm:cxn modelId="{1DBFE0CE-AE23-4C13-BB7C-8B669BB7ED93}" type="presOf" srcId="{CB651A1E-F8F4-4BD2-BDB4-F0A2611DEFD5}" destId="{9CD9386D-8FC7-435A-9CC6-A6EA0488A4F0}" srcOrd="0" destOrd="0" presId="urn:microsoft.com/office/officeart/2005/8/layout/hierarchy5"/>
    <dgm:cxn modelId="{0EA1677A-1454-4F33-9AA4-5205C9EA7D0E}" type="presOf" srcId="{FD1FED77-7F84-492F-A062-265A6B076315}" destId="{10820FBB-68AA-4BF6-AA01-1473355A7E00}" srcOrd="1" destOrd="0" presId="urn:microsoft.com/office/officeart/2005/8/layout/hierarchy5"/>
    <dgm:cxn modelId="{851D6940-AA10-4048-AD80-917372F777FD}" type="presOf" srcId="{09FE2F43-1760-4273-805F-10F8DB892934}" destId="{D00F874B-4DF7-4FF1-A232-A2E1D4CD1CE2}" srcOrd="0" destOrd="0" presId="urn:microsoft.com/office/officeart/2005/8/layout/hierarchy5"/>
    <dgm:cxn modelId="{E75E850A-4DC6-4C2D-8613-9FA660B24E71}" type="presOf" srcId="{081C408A-25F2-4EB5-86AF-AF1CF0AC9DCE}" destId="{415F3488-5CE0-4B4A-BEF8-04F2B215FCCD}" srcOrd="0" destOrd="0" presId="urn:microsoft.com/office/officeart/2005/8/layout/hierarchy5"/>
    <dgm:cxn modelId="{AB4A37E9-96BC-405D-AC1F-B32659483301}" type="presOf" srcId="{0B7A0043-7B9C-4F41-8093-AF4728F5F29E}" destId="{69BBF712-0DEB-4A47-9085-69DD95995953}" srcOrd="0" destOrd="0" presId="urn:microsoft.com/office/officeart/2005/8/layout/hierarchy5"/>
    <dgm:cxn modelId="{7ACC1A66-46DB-4AA6-85E4-7D520D8FC6A0}" type="presOf" srcId="{FA81FF4A-BEC0-40FC-B75E-513EFC84EF9B}" destId="{4E554276-748F-4B70-94E2-88FCECF685B3}" srcOrd="1" destOrd="0" presId="urn:microsoft.com/office/officeart/2005/8/layout/hierarchy5"/>
    <dgm:cxn modelId="{7F401B36-57D0-4623-874E-A980AF987E54}" srcId="{65FC533A-AFDD-4B7B-ACB1-28FCDAB46510}" destId="{AC56569B-89D3-4F1A-98A7-0F5D8EBFA8F0}" srcOrd="1" destOrd="0" parTransId="{87E42CE0-60D7-4A6F-BA4B-78308C5454A6}" sibTransId="{88671DC7-4E5C-4C6D-8C20-08ACF6B33167}"/>
    <dgm:cxn modelId="{372068EB-94D7-465D-B59E-3674CDB85671}" srcId="{A49EB662-B546-4641-9091-37382B3A9A22}" destId="{0B7A0043-7B9C-4F41-8093-AF4728F5F29E}" srcOrd="0" destOrd="0" parTransId="{CB651A1E-F8F4-4BD2-BDB4-F0A2611DEFD5}" sibTransId="{32FA90E7-2C56-4EFB-B71E-B126F62297AA}"/>
    <dgm:cxn modelId="{7A646F23-0356-40DB-98C8-9C71EEF9B03F}" type="presOf" srcId="{2391A5FD-42AB-4D8A-A86A-1410A79C73D3}" destId="{65872D17-07A8-4D95-B610-260C6F892438}" srcOrd="0" destOrd="0" presId="urn:microsoft.com/office/officeart/2005/8/layout/hierarchy5"/>
    <dgm:cxn modelId="{C965C964-7789-4645-ABD4-E7A00E8084CA}" srcId="{65FC533A-AFDD-4B7B-ACB1-28FCDAB46510}" destId="{A49EB662-B546-4641-9091-37382B3A9A22}" srcOrd="0" destOrd="0" parTransId="{25B0D9AE-59FC-4075-AF55-90EDE2E09188}" sibTransId="{918A8EF0-F2DB-4064-BCAF-88A4098EF48A}"/>
    <dgm:cxn modelId="{4B8B539D-077F-4F53-8063-62844B5DE18F}" type="presOf" srcId="{87E42CE0-60D7-4A6F-BA4B-78308C5454A6}" destId="{F41DFC46-60A2-45FD-B160-379B3A8E758D}" srcOrd="1" destOrd="0" presId="urn:microsoft.com/office/officeart/2005/8/layout/hierarchy5"/>
    <dgm:cxn modelId="{39B83F99-D88B-4C79-8D93-A9738DE95568}" type="presOf" srcId="{DEFAC973-55FD-4EC4-BCA4-B92A77A6002E}" destId="{AD095800-EBBB-4A2B-B577-57AD82AAD883}" srcOrd="0" destOrd="0" presId="urn:microsoft.com/office/officeart/2005/8/layout/hierarchy5"/>
    <dgm:cxn modelId="{33F30B07-CE59-4DA4-8A7C-4EA8550D768B}" srcId="{A49EB662-B546-4641-9091-37382B3A9A22}" destId="{081C408A-25F2-4EB5-86AF-AF1CF0AC9DCE}" srcOrd="1" destOrd="0" parTransId="{FD1FED77-7F84-492F-A062-265A6B076315}" sibTransId="{50509A98-937A-4DFF-896D-CF86DF225E46}"/>
    <dgm:cxn modelId="{485A0BAF-1DAC-48A4-9C0B-B3396D699123}" type="presOf" srcId="{65FC533A-AFDD-4B7B-ACB1-28FCDAB46510}" destId="{4A32A477-1EA7-47BF-B2EC-3D53945C3303}" srcOrd="0" destOrd="0" presId="urn:microsoft.com/office/officeart/2005/8/layout/hierarchy5"/>
    <dgm:cxn modelId="{4BBCAB4B-F735-4F09-B3AA-9A440B9FB34B}" type="presOf" srcId="{87E42CE0-60D7-4A6F-BA4B-78308C5454A6}" destId="{9B342BDF-8971-4E8F-8D99-1945FE7A0951}" srcOrd="0" destOrd="0" presId="urn:microsoft.com/office/officeart/2005/8/layout/hierarchy5"/>
    <dgm:cxn modelId="{6D56984E-434F-4FDF-AEFC-97DA7988207C}" srcId="{09FE2F43-1760-4273-805F-10F8DB892934}" destId="{65FC533A-AFDD-4B7B-ACB1-28FCDAB46510}" srcOrd="0" destOrd="0" parTransId="{AF029D59-68FC-436A-BDD8-12567FF13EE8}" sibTransId="{E25DF110-A77B-49E9-BD77-16191C944537}"/>
    <dgm:cxn modelId="{67C4D258-F5CC-4C19-946A-C7FF61A8F7D8}" type="presOf" srcId="{AC56569B-89D3-4F1A-98A7-0F5D8EBFA8F0}" destId="{4FFE9156-61AD-4523-9D30-B18D2B6FA1BC}" srcOrd="0" destOrd="0" presId="urn:microsoft.com/office/officeart/2005/8/layout/hierarchy5"/>
    <dgm:cxn modelId="{D960AD3C-7367-4C04-B853-41AB96044957}" type="presOf" srcId="{CB651A1E-F8F4-4BD2-BDB4-F0A2611DEFD5}" destId="{0C7D55D0-BC1C-4AF4-ABBE-0100C418349C}" srcOrd="1" destOrd="0" presId="urn:microsoft.com/office/officeart/2005/8/layout/hierarchy5"/>
    <dgm:cxn modelId="{2CF62C45-0475-4DBB-B11A-7F55B7DCD24D}" type="presOf" srcId="{25B0D9AE-59FC-4075-AF55-90EDE2E09188}" destId="{B948855F-315C-4C44-A38B-D2CB95B9BAF3}" srcOrd="1" destOrd="0" presId="urn:microsoft.com/office/officeart/2005/8/layout/hierarchy5"/>
    <dgm:cxn modelId="{36C8D6DE-1509-4D0B-91AC-3AAAA7ED53BC}" type="presParOf" srcId="{D00F874B-4DF7-4FF1-A232-A2E1D4CD1CE2}" destId="{04972E5A-4214-4A2A-87DE-3CF542E884AB}" srcOrd="0" destOrd="0" presId="urn:microsoft.com/office/officeart/2005/8/layout/hierarchy5"/>
    <dgm:cxn modelId="{9D8BB40A-D7CF-414F-BFEA-A8D008865EB2}" type="presParOf" srcId="{04972E5A-4214-4A2A-87DE-3CF542E884AB}" destId="{F5DED83B-3915-45AE-AC57-3FD4B4687333}" srcOrd="0" destOrd="0" presId="urn:microsoft.com/office/officeart/2005/8/layout/hierarchy5"/>
    <dgm:cxn modelId="{F7AB9704-0C33-4892-B63B-5098D028C4B2}" type="presParOf" srcId="{F5DED83B-3915-45AE-AC57-3FD4B4687333}" destId="{373BC521-9517-47E5-B4E0-960F99D5B938}" srcOrd="0" destOrd="0" presId="urn:microsoft.com/office/officeart/2005/8/layout/hierarchy5"/>
    <dgm:cxn modelId="{56EA0A84-7F64-479A-97AA-14098F84F896}" type="presParOf" srcId="{373BC521-9517-47E5-B4E0-960F99D5B938}" destId="{4A32A477-1EA7-47BF-B2EC-3D53945C3303}" srcOrd="0" destOrd="0" presId="urn:microsoft.com/office/officeart/2005/8/layout/hierarchy5"/>
    <dgm:cxn modelId="{0E3F8497-3C51-4B79-B523-AD71EC6CD5C2}" type="presParOf" srcId="{373BC521-9517-47E5-B4E0-960F99D5B938}" destId="{A1753CA7-31D5-49DC-9077-7E9817C1DA2E}" srcOrd="1" destOrd="0" presId="urn:microsoft.com/office/officeart/2005/8/layout/hierarchy5"/>
    <dgm:cxn modelId="{93DC001B-294D-450B-BCA0-99D2343E3F6F}" type="presParOf" srcId="{A1753CA7-31D5-49DC-9077-7E9817C1DA2E}" destId="{F8B9C4C8-E9FF-4546-BD6B-FE521FAC6B09}" srcOrd="0" destOrd="0" presId="urn:microsoft.com/office/officeart/2005/8/layout/hierarchy5"/>
    <dgm:cxn modelId="{E291C18F-7191-4E75-878B-A40B5FAA685A}" type="presParOf" srcId="{F8B9C4C8-E9FF-4546-BD6B-FE521FAC6B09}" destId="{B948855F-315C-4C44-A38B-D2CB95B9BAF3}" srcOrd="0" destOrd="0" presId="urn:microsoft.com/office/officeart/2005/8/layout/hierarchy5"/>
    <dgm:cxn modelId="{CEA06D8A-BFF4-40AF-9934-52F95B2FC0FF}" type="presParOf" srcId="{A1753CA7-31D5-49DC-9077-7E9817C1DA2E}" destId="{FF149099-4668-45DE-A2BA-FEA503C07CA9}" srcOrd="1" destOrd="0" presId="urn:microsoft.com/office/officeart/2005/8/layout/hierarchy5"/>
    <dgm:cxn modelId="{0EA17E27-3F80-4EA1-99CE-4C1A3981DA5C}" type="presParOf" srcId="{FF149099-4668-45DE-A2BA-FEA503C07CA9}" destId="{5513CBF4-3ACC-43CD-90A4-D67B42418AC2}" srcOrd="0" destOrd="0" presId="urn:microsoft.com/office/officeart/2005/8/layout/hierarchy5"/>
    <dgm:cxn modelId="{D22A8493-E4B1-44CD-8B10-9D674E5C3EEA}" type="presParOf" srcId="{FF149099-4668-45DE-A2BA-FEA503C07CA9}" destId="{CE92BFD6-ACAD-4589-808B-FE5468BEAC39}" srcOrd="1" destOrd="0" presId="urn:microsoft.com/office/officeart/2005/8/layout/hierarchy5"/>
    <dgm:cxn modelId="{8DCB5898-D738-4481-9129-1EC72E3926E8}" type="presParOf" srcId="{CE92BFD6-ACAD-4589-808B-FE5468BEAC39}" destId="{9CD9386D-8FC7-435A-9CC6-A6EA0488A4F0}" srcOrd="0" destOrd="0" presId="urn:microsoft.com/office/officeart/2005/8/layout/hierarchy5"/>
    <dgm:cxn modelId="{2DCA8FE9-60FD-4CD2-8AA4-EF2C464D79D5}" type="presParOf" srcId="{9CD9386D-8FC7-435A-9CC6-A6EA0488A4F0}" destId="{0C7D55D0-BC1C-4AF4-ABBE-0100C418349C}" srcOrd="0" destOrd="0" presId="urn:microsoft.com/office/officeart/2005/8/layout/hierarchy5"/>
    <dgm:cxn modelId="{14C419CC-46EC-4ADE-AE35-63D2441F4665}" type="presParOf" srcId="{CE92BFD6-ACAD-4589-808B-FE5468BEAC39}" destId="{8828E480-491E-4F93-9563-171A407ACE5F}" srcOrd="1" destOrd="0" presId="urn:microsoft.com/office/officeart/2005/8/layout/hierarchy5"/>
    <dgm:cxn modelId="{8EAE1270-E0F3-43EF-8B17-7274B52C85D1}" type="presParOf" srcId="{8828E480-491E-4F93-9563-171A407ACE5F}" destId="{69BBF712-0DEB-4A47-9085-69DD95995953}" srcOrd="0" destOrd="0" presId="urn:microsoft.com/office/officeart/2005/8/layout/hierarchy5"/>
    <dgm:cxn modelId="{1BE91325-EC07-4599-967E-70B1DE0875AD}" type="presParOf" srcId="{8828E480-491E-4F93-9563-171A407ACE5F}" destId="{BF6E511E-4964-478C-AA8E-3839169612A9}" srcOrd="1" destOrd="0" presId="urn:microsoft.com/office/officeart/2005/8/layout/hierarchy5"/>
    <dgm:cxn modelId="{09A845BA-0877-4C1D-B7D2-9372B217F9A2}" type="presParOf" srcId="{BF6E511E-4964-478C-AA8E-3839169612A9}" destId="{6F3E7218-463A-438D-9342-46663B0FF2A9}" srcOrd="0" destOrd="0" presId="urn:microsoft.com/office/officeart/2005/8/layout/hierarchy5"/>
    <dgm:cxn modelId="{0E69408B-7771-4CC8-B4B4-D5C1AF6AC028}" type="presParOf" srcId="{6F3E7218-463A-438D-9342-46663B0FF2A9}" destId="{08913C66-168A-4831-A5AC-54DB8E544606}" srcOrd="0" destOrd="0" presId="urn:microsoft.com/office/officeart/2005/8/layout/hierarchy5"/>
    <dgm:cxn modelId="{557096B5-A59E-4117-A435-2344EFC53302}" type="presParOf" srcId="{BF6E511E-4964-478C-AA8E-3839169612A9}" destId="{82263071-7EC1-4D23-B60B-F6F7E8E57CC2}" srcOrd="1" destOrd="0" presId="urn:microsoft.com/office/officeart/2005/8/layout/hierarchy5"/>
    <dgm:cxn modelId="{3836FC8B-E467-47E2-A1AC-E8D3EE259784}" type="presParOf" srcId="{82263071-7EC1-4D23-B60B-F6F7E8E57CC2}" destId="{65872D17-07A8-4D95-B610-260C6F892438}" srcOrd="0" destOrd="0" presId="urn:microsoft.com/office/officeart/2005/8/layout/hierarchy5"/>
    <dgm:cxn modelId="{52854EC7-F627-47AC-88B8-EC5A62817284}" type="presParOf" srcId="{82263071-7EC1-4D23-B60B-F6F7E8E57CC2}" destId="{63519E5C-F9F5-43BE-BCB1-275F3B988C63}" srcOrd="1" destOrd="0" presId="urn:microsoft.com/office/officeart/2005/8/layout/hierarchy5"/>
    <dgm:cxn modelId="{CB495314-59FD-48F3-A5F2-19D96E95A18D}" type="presParOf" srcId="{CE92BFD6-ACAD-4589-808B-FE5468BEAC39}" destId="{8B4D2D0D-A484-473A-9B9A-A66F1BE886C7}" srcOrd="2" destOrd="0" presId="urn:microsoft.com/office/officeart/2005/8/layout/hierarchy5"/>
    <dgm:cxn modelId="{47A31480-4A36-4114-932D-96EC05D4562F}" type="presParOf" srcId="{8B4D2D0D-A484-473A-9B9A-A66F1BE886C7}" destId="{10820FBB-68AA-4BF6-AA01-1473355A7E00}" srcOrd="0" destOrd="0" presId="urn:microsoft.com/office/officeart/2005/8/layout/hierarchy5"/>
    <dgm:cxn modelId="{1CE83776-31EA-4F3E-8DF3-2ED8B3245495}" type="presParOf" srcId="{CE92BFD6-ACAD-4589-808B-FE5468BEAC39}" destId="{625862CB-32A9-42F0-87F5-0F441CC4EED0}" srcOrd="3" destOrd="0" presId="urn:microsoft.com/office/officeart/2005/8/layout/hierarchy5"/>
    <dgm:cxn modelId="{192B2653-08EF-488E-AEAA-C70FBE7214E5}" type="presParOf" srcId="{625862CB-32A9-42F0-87F5-0F441CC4EED0}" destId="{415F3488-5CE0-4B4A-BEF8-04F2B215FCCD}" srcOrd="0" destOrd="0" presId="urn:microsoft.com/office/officeart/2005/8/layout/hierarchy5"/>
    <dgm:cxn modelId="{2D495FD2-B897-4001-BD71-6CD45877A8C5}" type="presParOf" srcId="{625862CB-32A9-42F0-87F5-0F441CC4EED0}" destId="{8A5512F9-1721-4193-9B24-2C2489C5E45B}" srcOrd="1" destOrd="0" presId="urn:microsoft.com/office/officeart/2005/8/layout/hierarchy5"/>
    <dgm:cxn modelId="{81E44498-13F7-49AD-B19D-4048A61BDEBE}" type="presParOf" srcId="{A1753CA7-31D5-49DC-9077-7E9817C1DA2E}" destId="{9B342BDF-8971-4E8F-8D99-1945FE7A0951}" srcOrd="2" destOrd="0" presId="urn:microsoft.com/office/officeart/2005/8/layout/hierarchy5"/>
    <dgm:cxn modelId="{0637DADA-CD66-4341-A630-67BCA4F33A77}" type="presParOf" srcId="{9B342BDF-8971-4E8F-8D99-1945FE7A0951}" destId="{F41DFC46-60A2-45FD-B160-379B3A8E758D}" srcOrd="0" destOrd="0" presId="urn:microsoft.com/office/officeart/2005/8/layout/hierarchy5"/>
    <dgm:cxn modelId="{7CB8772A-3DE5-4E95-A821-701F791B3B2C}" type="presParOf" srcId="{A1753CA7-31D5-49DC-9077-7E9817C1DA2E}" destId="{874FF936-305C-4D76-B594-0FE55D28EDA0}" srcOrd="3" destOrd="0" presId="urn:microsoft.com/office/officeart/2005/8/layout/hierarchy5"/>
    <dgm:cxn modelId="{714DFBCB-81F0-4727-AE54-239F2B5C1470}" type="presParOf" srcId="{874FF936-305C-4D76-B594-0FE55D28EDA0}" destId="{4FFE9156-61AD-4523-9D30-B18D2B6FA1BC}" srcOrd="0" destOrd="0" presId="urn:microsoft.com/office/officeart/2005/8/layout/hierarchy5"/>
    <dgm:cxn modelId="{2517CFF9-D2DE-4ADB-AC27-C0EFD4E445E4}" type="presParOf" srcId="{874FF936-305C-4D76-B594-0FE55D28EDA0}" destId="{24ACA472-C57D-4B1F-A1B8-FCCE675177EF}" srcOrd="1" destOrd="0" presId="urn:microsoft.com/office/officeart/2005/8/layout/hierarchy5"/>
    <dgm:cxn modelId="{55D5122D-93CA-415A-8CF2-859A3CAF81AD}" type="presParOf" srcId="{24ACA472-C57D-4B1F-A1B8-FCCE675177EF}" destId="{482C5B4F-8F35-4EC2-8126-9676564D38F2}" srcOrd="0" destOrd="0" presId="urn:microsoft.com/office/officeart/2005/8/layout/hierarchy5"/>
    <dgm:cxn modelId="{1DE5190D-623B-4038-B0D8-7D1880C40F02}" type="presParOf" srcId="{482C5B4F-8F35-4EC2-8126-9676564D38F2}" destId="{4E554276-748F-4B70-94E2-88FCECF685B3}" srcOrd="0" destOrd="0" presId="urn:microsoft.com/office/officeart/2005/8/layout/hierarchy5"/>
    <dgm:cxn modelId="{8A72D568-5DE5-4BD0-AFB4-8650A926EFE3}" type="presParOf" srcId="{24ACA472-C57D-4B1F-A1B8-FCCE675177EF}" destId="{09000665-2AD5-4BBE-AA60-A6C09BD04211}" srcOrd="1" destOrd="0" presId="urn:microsoft.com/office/officeart/2005/8/layout/hierarchy5"/>
    <dgm:cxn modelId="{81C1FEF7-40F4-453A-80B7-DC53E99FB769}" type="presParOf" srcId="{09000665-2AD5-4BBE-AA60-A6C09BD04211}" destId="{AD095800-EBBB-4A2B-B577-57AD82AAD883}" srcOrd="0" destOrd="0" presId="urn:microsoft.com/office/officeart/2005/8/layout/hierarchy5"/>
    <dgm:cxn modelId="{48EFFFF6-D046-460C-BCC2-638166DCA641}" type="presParOf" srcId="{09000665-2AD5-4BBE-AA60-A6C09BD04211}" destId="{C12C8E67-B5EE-440B-9FD5-B8BAB5B8AB21}" srcOrd="1" destOrd="0" presId="urn:microsoft.com/office/officeart/2005/8/layout/hierarchy5"/>
    <dgm:cxn modelId="{21A80F75-75C1-4779-B6B2-541D2D14DB35}" type="presParOf" srcId="{D00F874B-4DF7-4FF1-A232-A2E1D4CD1CE2}" destId="{13F11A62-7FC3-4CA3-8D99-A8830614B4F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外國人扣稅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A25ED9C3-4E78-40D9-BD2C-42D2023152B6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541FA1AC-6F17-419E-B554-7E3183AA0FBA}" type="par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A046240F-8039-41B8-81AB-F3F6356C50EA}" type="sib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BABD4B-1521-4963-82E8-CEF698291617}" type="pres">
      <dgm:prSet presAssocID="{2C54F595-F9E2-40AC-87EC-9378C19AE1C3}" presName="sibTrans" presStyleCnt="0"/>
      <dgm:spPr/>
    </dgm:pt>
    <dgm:pt modelId="{7D61E62F-CA6B-4A9B-B0A4-DEE137C6BBD0}" type="pres">
      <dgm:prSet presAssocID="{A25ED9C3-4E78-40D9-BD2C-42D2023152B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B95E3F-DE8D-4607-8ADE-06B729F94ADB}" type="presOf" srcId="{4E1067B2-7711-413F-BD26-899FA0B528AC}" destId="{344E18A5-0B89-4910-A43E-DE332BC33C13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EC19B8C1-3D8B-4713-AFEF-4ED5E54765A0}" type="presOf" srcId="{9DF2F505-6E2E-461B-ACAF-EFC9875EF840}" destId="{3AE90D36-B7F4-408C-9DA7-D4723E4C3A22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A0728CD9-DAD2-467B-933E-AA535928761C}" type="presOf" srcId="{A25ED9C3-4E78-40D9-BD2C-42D2023152B6}" destId="{7D61E62F-CA6B-4A9B-B0A4-DEE137C6BBD0}" srcOrd="0" destOrd="0" presId="urn:microsoft.com/office/officeart/2005/8/layout/default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1AF92B85-6EBE-443D-878F-EE94A61CFF56}" type="presOf" srcId="{6E0EADD1-F472-491C-B482-86CE3372C2C4}" destId="{EDFC86FC-B5B5-4DBE-8015-9670DEEA4AA6}" srcOrd="0" destOrd="0" presId="urn:microsoft.com/office/officeart/2005/8/layout/default"/>
    <dgm:cxn modelId="{6B925017-CAA3-4620-8276-9867FACD5CBF}" type="presOf" srcId="{46BA63A6-8680-4F88-8BA9-A8B5ED0515C2}" destId="{6CD25080-7FF3-4DE6-BBBC-7BDFAD1EE743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053536E2-97D6-4B0D-962F-771556CAFB59}" type="presOf" srcId="{5656E671-66E9-4E6B-B76C-E2F28641C041}" destId="{3C1437E8-9FF0-431A-B85C-FB2C7E901A4B}" srcOrd="0" destOrd="0" presId="urn:microsoft.com/office/officeart/2005/8/layout/default"/>
    <dgm:cxn modelId="{AB5FB359-C23D-4A74-9847-2D7972D6AA19}" type="presOf" srcId="{A7245673-4C0A-4523-AABA-EAD7E5FFFABD}" destId="{CC9630D9-4C30-4B3E-AD0A-0CEABF484424}" srcOrd="0" destOrd="0" presId="urn:microsoft.com/office/officeart/2005/8/layout/default"/>
    <dgm:cxn modelId="{9E520F60-4DFA-45E3-A999-0617608A6988}" srcId="{6E0EADD1-F472-491C-B482-86CE3372C2C4}" destId="{A25ED9C3-4E78-40D9-BD2C-42D2023152B6}" srcOrd="8" destOrd="0" parTransId="{541FA1AC-6F17-419E-B554-7E3183AA0FBA}" sibTransId="{A046240F-8039-41B8-81AB-F3F6356C50EA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12D3D3BF-ECCD-4277-9AB3-559E62B186FF}" type="presOf" srcId="{DE0642CD-7E07-41A3-ACDD-5F0D9068A461}" destId="{70C24323-07A2-48AB-81D9-8275DDBF2988}" srcOrd="0" destOrd="0" presId="urn:microsoft.com/office/officeart/2005/8/layout/default"/>
    <dgm:cxn modelId="{71665A72-1546-46FE-837E-3E8D5B99D6EF}" type="presOf" srcId="{2B57E3C4-46F9-43AB-BBEB-BC33EFA4F1DB}" destId="{A014837C-2DD5-4D9A-A679-A37D5794D5F9}" srcOrd="0" destOrd="0" presId="urn:microsoft.com/office/officeart/2005/8/layout/default"/>
    <dgm:cxn modelId="{04EF01ED-B98B-4E95-97B3-E7608ED15DFC}" type="presOf" srcId="{2C9961D7-7A94-44DF-B8E7-BD0A2FF81B1B}" destId="{AEBB12DA-3D18-4011-9073-463B0A428619}" srcOrd="0" destOrd="0" presId="urn:microsoft.com/office/officeart/2005/8/layout/default"/>
    <dgm:cxn modelId="{18FCD69D-F620-4D79-A825-B5777838AE15}" type="presParOf" srcId="{EDFC86FC-B5B5-4DBE-8015-9670DEEA4AA6}" destId="{344E18A5-0B89-4910-A43E-DE332BC33C13}" srcOrd="0" destOrd="0" presId="urn:microsoft.com/office/officeart/2005/8/layout/default"/>
    <dgm:cxn modelId="{743C9BAB-02F3-481B-A197-DC8EFBF5F562}" type="presParOf" srcId="{EDFC86FC-B5B5-4DBE-8015-9670DEEA4AA6}" destId="{CE71220A-CDB1-444F-8432-94942DD5B9CD}" srcOrd="1" destOrd="0" presId="urn:microsoft.com/office/officeart/2005/8/layout/default"/>
    <dgm:cxn modelId="{19AC368C-CCC7-4F08-8FD1-796CA543C664}" type="presParOf" srcId="{EDFC86FC-B5B5-4DBE-8015-9670DEEA4AA6}" destId="{6CD25080-7FF3-4DE6-BBBC-7BDFAD1EE743}" srcOrd="2" destOrd="0" presId="urn:microsoft.com/office/officeart/2005/8/layout/default"/>
    <dgm:cxn modelId="{17E9361B-02E7-48D5-8F3A-1F8DF237701C}" type="presParOf" srcId="{EDFC86FC-B5B5-4DBE-8015-9670DEEA4AA6}" destId="{59549B4E-6DFE-4E97-978F-83F96E7F8347}" srcOrd="3" destOrd="0" presId="urn:microsoft.com/office/officeart/2005/8/layout/default"/>
    <dgm:cxn modelId="{EEAEAB64-0DF4-431C-B11E-4213AB7B6A99}" type="presParOf" srcId="{EDFC86FC-B5B5-4DBE-8015-9670DEEA4AA6}" destId="{AEBB12DA-3D18-4011-9073-463B0A428619}" srcOrd="4" destOrd="0" presId="urn:microsoft.com/office/officeart/2005/8/layout/default"/>
    <dgm:cxn modelId="{9115FA53-CB99-40D5-A678-0E8785DCE482}" type="presParOf" srcId="{EDFC86FC-B5B5-4DBE-8015-9670DEEA4AA6}" destId="{17A0DC51-4200-49F4-851B-ABCE4A53920E}" srcOrd="5" destOrd="0" presId="urn:microsoft.com/office/officeart/2005/8/layout/default"/>
    <dgm:cxn modelId="{7227888C-F99F-44D4-8C5F-554A8798FD01}" type="presParOf" srcId="{EDFC86FC-B5B5-4DBE-8015-9670DEEA4AA6}" destId="{3AE90D36-B7F4-408C-9DA7-D4723E4C3A22}" srcOrd="6" destOrd="0" presId="urn:microsoft.com/office/officeart/2005/8/layout/default"/>
    <dgm:cxn modelId="{CEE20140-7D1F-46F7-A01F-4AA11F0E2606}" type="presParOf" srcId="{EDFC86FC-B5B5-4DBE-8015-9670DEEA4AA6}" destId="{EEC33639-2187-4135-A73A-27D5E1D425BB}" srcOrd="7" destOrd="0" presId="urn:microsoft.com/office/officeart/2005/8/layout/default"/>
    <dgm:cxn modelId="{2B2F6859-2CDF-4427-8A59-FB9CE5C06275}" type="presParOf" srcId="{EDFC86FC-B5B5-4DBE-8015-9670DEEA4AA6}" destId="{CC9630D9-4C30-4B3E-AD0A-0CEABF484424}" srcOrd="8" destOrd="0" presId="urn:microsoft.com/office/officeart/2005/8/layout/default"/>
    <dgm:cxn modelId="{1D7A1BBB-B67A-40B4-A432-C1C06B6C3EB5}" type="presParOf" srcId="{EDFC86FC-B5B5-4DBE-8015-9670DEEA4AA6}" destId="{54DF61AF-792E-4A2F-A838-2278B28426FC}" srcOrd="9" destOrd="0" presId="urn:microsoft.com/office/officeart/2005/8/layout/default"/>
    <dgm:cxn modelId="{811F2232-EF2F-4A3A-865E-5D8A60B9E93B}" type="presParOf" srcId="{EDFC86FC-B5B5-4DBE-8015-9670DEEA4AA6}" destId="{70C24323-07A2-48AB-81D9-8275DDBF2988}" srcOrd="10" destOrd="0" presId="urn:microsoft.com/office/officeart/2005/8/layout/default"/>
    <dgm:cxn modelId="{32B70782-298F-416D-AF04-E1AF92D28E24}" type="presParOf" srcId="{EDFC86FC-B5B5-4DBE-8015-9670DEEA4AA6}" destId="{1FB6C4FE-368C-428F-A0CB-65B12F50A1D0}" srcOrd="11" destOrd="0" presId="urn:microsoft.com/office/officeart/2005/8/layout/default"/>
    <dgm:cxn modelId="{B04A1ED9-5845-4166-AB8D-337705447BF6}" type="presParOf" srcId="{EDFC86FC-B5B5-4DBE-8015-9670DEEA4AA6}" destId="{3C1437E8-9FF0-431A-B85C-FB2C7E901A4B}" srcOrd="12" destOrd="0" presId="urn:microsoft.com/office/officeart/2005/8/layout/default"/>
    <dgm:cxn modelId="{F29D7487-8034-49A2-B0BF-E107B0512542}" type="presParOf" srcId="{EDFC86FC-B5B5-4DBE-8015-9670DEEA4AA6}" destId="{A07AF2F9-6D1F-4890-B110-C453C6D04428}" srcOrd="13" destOrd="0" presId="urn:microsoft.com/office/officeart/2005/8/layout/default"/>
    <dgm:cxn modelId="{9662476C-6A4E-4059-A0EB-688ED09ABA55}" type="presParOf" srcId="{EDFC86FC-B5B5-4DBE-8015-9670DEEA4AA6}" destId="{A014837C-2DD5-4D9A-A679-A37D5794D5F9}" srcOrd="14" destOrd="0" presId="urn:microsoft.com/office/officeart/2005/8/layout/default"/>
    <dgm:cxn modelId="{F1991B77-A7D9-4BA1-BBD2-896D03AAE675}" type="presParOf" srcId="{EDFC86FC-B5B5-4DBE-8015-9670DEEA4AA6}" destId="{C3BABD4B-1521-4963-82E8-CEF698291617}" srcOrd="15" destOrd="0" presId="urn:microsoft.com/office/officeart/2005/8/layout/default"/>
    <dgm:cxn modelId="{75C7721D-CD3C-484D-897C-9E8109BC9150}" type="presParOf" srcId="{EDFC86FC-B5B5-4DBE-8015-9670DEEA4AA6}" destId="{7D61E62F-CA6B-4A9B-B0A4-DEE137C6BBD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A25ED9C3-4E78-40D9-BD2C-42D2023152B6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541FA1AC-6F17-419E-B554-7E3183AA0FBA}" type="par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A046240F-8039-41B8-81AB-F3F6356C50EA}" type="sib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BABD4B-1521-4963-82E8-CEF698291617}" type="pres">
      <dgm:prSet presAssocID="{2C54F595-F9E2-40AC-87EC-9378C19AE1C3}" presName="sibTrans" presStyleCnt="0"/>
      <dgm:spPr/>
    </dgm:pt>
    <dgm:pt modelId="{7D61E62F-CA6B-4A9B-B0A4-DEE137C6BBD0}" type="pres">
      <dgm:prSet presAssocID="{A25ED9C3-4E78-40D9-BD2C-42D2023152B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26481F-F21A-4004-805D-E7C52B90253B}" type="presOf" srcId="{5656E671-66E9-4E6B-B76C-E2F28641C041}" destId="{3C1437E8-9FF0-431A-B85C-FB2C7E901A4B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DF0B4E0A-533E-411B-8D90-7780EF946B8D}" type="presOf" srcId="{2C9961D7-7A94-44DF-B8E7-BD0A2FF81B1B}" destId="{AEBB12DA-3D18-4011-9073-463B0A428619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0C78A98A-6E70-4B94-936E-D0722CA8397D}" type="presOf" srcId="{6E0EADD1-F472-491C-B482-86CE3372C2C4}" destId="{EDFC86FC-B5B5-4DBE-8015-9670DEEA4AA6}" srcOrd="0" destOrd="0" presId="urn:microsoft.com/office/officeart/2005/8/layout/default"/>
    <dgm:cxn modelId="{461A807B-FB0F-4D94-98A0-D1CCFF089AD5}" type="presOf" srcId="{A25ED9C3-4E78-40D9-BD2C-42D2023152B6}" destId="{7D61E62F-CA6B-4A9B-B0A4-DEE137C6BBD0}" srcOrd="0" destOrd="0" presId="urn:microsoft.com/office/officeart/2005/8/layout/default"/>
    <dgm:cxn modelId="{3DC3AFF5-BF9A-4917-A4A0-DAE346712EB2}" type="presOf" srcId="{DE0642CD-7E07-41A3-ACDD-5F0D9068A461}" destId="{70C24323-07A2-48AB-81D9-8275DDBF2988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6E2B9322-DC9B-406E-883F-B0CEFBEF936F}" type="presOf" srcId="{4E1067B2-7711-413F-BD26-899FA0B528AC}" destId="{344E18A5-0B89-4910-A43E-DE332BC33C13}" srcOrd="0" destOrd="0" presId="urn:microsoft.com/office/officeart/2005/8/layout/default"/>
    <dgm:cxn modelId="{8B21A454-6273-48BA-B4B0-DAAC1D34FF16}" type="presOf" srcId="{46BA63A6-8680-4F88-8BA9-A8B5ED0515C2}" destId="{6CD25080-7FF3-4DE6-BBBC-7BDFAD1EE743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9E520F60-4DFA-45E3-A999-0617608A6988}" srcId="{6E0EADD1-F472-491C-B482-86CE3372C2C4}" destId="{A25ED9C3-4E78-40D9-BD2C-42D2023152B6}" srcOrd="8" destOrd="0" parTransId="{541FA1AC-6F17-419E-B554-7E3183AA0FBA}" sibTransId="{A046240F-8039-41B8-81AB-F3F6356C50EA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95F6857C-88E6-4379-A73E-AF8D37969C05}" type="presOf" srcId="{9DF2F505-6E2E-461B-ACAF-EFC9875EF840}" destId="{3AE90D36-B7F4-408C-9DA7-D4723E4C3A22}" srcOrd="0" destOrd="0" presId="urn:microsoft.com/office/officeart/2005/8/layout/default"/>
    <dgm:cxn modelId="{F5D91E1C-608C-4A34-91C7-4779CE695475}" type="presOf" srcId="{A7245673-4C0A-4523-AABA-EAD7E5FFFABD}" destId="{CC9630D9-4C30-4B3E-AD0A-0CEABF484424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6DCE3210-A5D5-40ED-9796-7C3FC5CBC08B}" type="presOf" srcId="{2B57E3C4-46F9-43AB-BBEB-BC33EFA4F1DB}" destId="{A014837C-2DD5-4D9A-A679-A37D5794D5F9}" srcOrd="0" destOrd="0" presId="urn:microsoft.com/office/officeart/2005/8/layout/default"/>
    <dgm:cxn modelId="{250CA3E1-9D49-4EFC-A2E8-4D0598A3B76B}" type="presParOf" srcId="{EDFC86FC-B5B5-4DBE-8015-9670DEEA4AA6}" destId="{344E18A5-0B89-4910-A43E-DE332BC33C13}" srcOrd="0" destOrd="0" presId="urn:microsoft.com/office/officeart/2005/8/layout/default"/>
    <dgm:cxn modelId="{D24FDB2D-A2CD-40F0-9FCE-558054D55979}" type="presParOf" srcId="{EDFC86FC-B5B5-4DBE-8015-9670DEEA4AA6}" destId="{CE71220A-CDB1-444F-8432-94942DD5B9CD}" srcOrd="1" destOrd="0" presId="urn:microsoft.com/office/officeart/2005/8/layout/default"/>
    <dgm:cxn modelId="{B3F2C039-5816-4ACA-9A05-C981EDF5946D}" type="presParOf" srcId="{EDFC86FC-B5B5-4DBE-8015-9670DEEA4AA6}" destId="{6CD25080-7FF3-4DE6-BBBC-7BDFAD1EE743}" srcOrd="2" destOrd="0" presId="urn:microsoft.com/office/officeart/2005/8/layout/default"/>
    <dgm:cxn modelId="{CEFC2EC6-8343-4AAA-AD6B-0AA2AE424CC7}" type="presParOf" srcId="{EDFC86FC-B5B5-4DBE-8015-9670DEEA4AA6}" destId="{59549B4E-6DFE-4E97-978F-83F96E7F8347}" srcOrd="3" destOrd="0" presId="urn:microsoft.com/office/officeart/2005/8/layout/default"/>
    <dgm:cxn modelId="{C7923B15-CF93-4428-822F-C8C94AA82917}" type="presParOf" srcId="{EDFC86FC-B5B5-4DBE-8015-9670DEEA4AA6}" destId="{AEBB12DA-3D18-4011-9073-463B0A428619}" srcOrd="4" destOrd="0" presId="urn:microsoft.com/office/officeart/2005/8/layout/default"/>
    <dgm:cxn modelId="{7BD201BA-9559-4B97-AF53-3954F309B2DA}" type="presParOf" srcId="{EDFC86FC-B5B5-4DBE-8015-9670DEEA4AA6}" destId="{17A0DC51-4200-49F4-851B-ABCE4A53920E}" srcOrd="5" destOrd="0" presId="urn:microsoft.com/office/officeart/2005/8/layout/default"/>
    <dgm:cxn modelId="{D0022476-C6BE-4A22-B3B7-0EBF8D5789D7}" type="presParOf" srcId="{EDFC86FC-B5B5-4DBE-8015-9670DEEA4AA6}" destId="{3AE90D36-B7F4-408C-9DA7-D4723E4C3A22}" srcOrd="6" destOrd="0" presId="urn:microsoft.com/office/officeart/2005/8/layout/default"/>
    <dgm:cxn modelId="{099C6006-5A0B-4646-A70B-2582E4C9A2D9}" type="presParOf" srcId="{EDFC86FC-B5B5-4DBE-8015-9670DEEA4AA6}" destId="{EEC33639-2187-4135-A73A-27D5E1D425BB}" srcOrd="7" destOrd="0" presId="urn:microsoft.com/office/officeart/2005/8/layout/default"/>
    <dgm:cxn modelId="{FBD71998-129E-4CCC-98CD-9892A7DCFC0B}" type="presParOf" srcId="{EDFC86FC-B5B5-4DBE-8015-9670DEEA4AA6}" destId="{CC9630D9-4C30-4B3E-AD0A-0CEABF484424}" srcOrd="8" destOrd="0" presId="urn:microsoft.com/office/officeart/2005/8/layout/default"/>
    <dgm:cxn modelId="{F93DA9C2-962E-4955-BBA0-424421D02D58}" type="presParOf" srcId="{EDFC86FC-B5B5-4DBE-8015-9670DEEA4AA6}" destId="{54DF61AF-792E-4A2F-A838-2278B28426FC}" srcOrd="9" destOrd="0" presId="urn:microsoft.com/office/officeart/2005/8/layout/default"/>
    <dgm:cxn modelId="{2B99B70F-6FB9-4176-9E56-317EB31E5900}" type="presParOf" srcId="{EDFC86FC-B5B5-4DBE-8015-9670DEEA4AA6}" destId="{70C24323-07A2-48AB-81D9-8275DDBF2988}" srcOrd="10" destOrd="0" presId="urn:microsoft.com/office/officeart/2005/8/layout/default"/>
    <dgm:cxn modelId="{0746112D-F6E5-40A1-81D7-B56D2C97072C}" type="presParOf" srcId="{EDFC86FC-B5B5-4DBE-8015-9670DEEA4AA6}" destId="{1FB6C4FE-368C-428F-A0CB-65B12F50A1D0}" srcOrd="11" destOrd="0" presId="urn:microsoft.com/office/officeart/2005/8/layout/default"/>
    <dgm:cxn modelId="{9F749368-D4E0-4AE4-82E1-3062FA858D25}" type="presParOf" srcId="{EDFC86FC-B5B5-4DBE-8015-9670DEEA4AA6}" destId="{3C1437E8-9FF0-431A-B85C-FB2C7E901A4B}" srcOrd="12" destOrd="0" presId="urn:microsoft.com/office/officeart/2005/8/layout/default"/>
    <dgm:cxn modelId="{4825D240-94FF-4B2B-8CF1-3F4223A0124A}" type="presParOf" srcId="{EDFC86FC-B5B5-4DBE-8015-9670DEEA4AA6}" destId="{A07AF2F9-6D1F-4890-B110-C453C6D04428}" srcOrd="13" destOrd="0" presId="urn:microsoft.com/office/officeart/2005/8/layout/default"/>
    <dgm:cxn modelId="{266B9D83-BCA2-41F0-B3D5-DB487C25E48D}" type="presParOf" srcId="{EDFC86FC-B5B5-4DBE-8015-9670DEEA4AA6}" destId="{A014837C-2DD5-4D9A-A679-A37D5794D5F9}" srcOrd="14" destOrd="0" presId="urn:microsoft.com/office/officeart/2005/8/layout/default"/>
    <dgm:cxn modelId="{746887E2-A5BF-414F-888A-667C48AB3E71}" type="presParOf" srcId="{EDFC86FC-B5B5-4DBE-8015-9670DEEA4AA6}" destId="{C3BABD4B-1521-4963-82E8-CEF698291617}" srcOrd="15" destOrd="0" presId="urn:microsoft.com/office/officeart/2005/8/layout/default"/>
    <dgm:cxn modelId="{0CC087ED-DEBA-43A4-A444-9D607C79172A}" type="presParOf" srcId="{EDFC86FC-B5B5-4DBE-8015-9670DEEA4AA6}" destId="{7D61E62F-CA6B-4A9B-B0A4-DEE137C6BBD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停車申請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A25ED9C3-4E78-40D9-BD2C-42D2023152B6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541FA1AC-6F17-419E-B554-7E3183AA0FBA}" type="par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A046240F-8039-41B8-81AB-F3F6356C50EA}" type="sib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BABD4B-1521-4963-82E8-CEF698291617}" type="pres">
      <dgm:prSet presAssocID="{2C54F595-F9E2-40AC-87EC-9378C19AE1C3}" presName="sibTrans" presStyleCnt="0"/>
      <dgm:spPr/>
    </dgm:pt>
    <dgm:pt modelId="{7D61E62F-CA6B-4A9B-B0A4-DEE137C6BBD0}" type="pres">
      <dgm:prSet presAssocID="{A25ED9C3-4E78-40D9-BD2C-42D2023152B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841963-6349-4A19-8706-48FECB5B5B43}" type="presOf" srcId="{4E1067B2-7711-413F-BD26-899FA0B528AC}" destId="{344E18A5-0B89-4910-A43E-DE332BC33C13}" srcOrd="0" destOrd="0" presId="urn:microsoft.com/office/officeart/2005/8/layout/default"/>
    <dgm:cxn modelId="{180CB478-B2E0-499C-8628-CBB4E2F003E8}" type="presOf" srcId="{2B57E3C4-46F9-43AB-BBEB-BC33EFA4F1DB}" destId="{A014837C-2DD5-4D9A-A679-A37D5794D5F9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7150BAA-F744-4FD5-B74B-2A4B7368A9CD}" type="presOf" srcId="{46BA63A6-8680-4F88-8BA9-A8B5ED0515C2}" destId="{6CD25080-7FF3-4DE6-BBBC-7BDFAD1EE743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BEA8DB32-31A1-4183-BC7E-9667D01C0CA7}" type="presOf" srcId="{2C9961D7-7A94-44DF-B8E7-BD0A2FF81B1B}" destId="{AEBB12DA-3D18-4011-9073-463B0A428619}" srcOrd="0" destOrd="0" presId="urn:microsoft.com/office/officeart/2005/8/layout/default"/>
    <dgm:cxn modelId="{C047A355-4D86-489B-9EDD-B644EC171E52}" type="presOf" srcId="{DE0642CD-7E07-41A3-ACDD-5F0D9068A461}" destId="{70C24323-07A2-48AB-81D9-8275DDBF2988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A04F33B5-C245-4B45-ABF7-87206CFD9942}" type="presOf" srcId="{6E0EADD1-F472-491C-B482-86CE3372C2C4}" destId="{EDFC86FC-B5B5-4DBE-8015-9670DEEA4AA6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7EBFAA34-1FD0-4B4E-B38F-2904EF47D569}" type="presOf" srcId="{9DF2F505-6E2E-461B-ACAF-EFC9875EF840}" destId="{3AE90D36-B7F4-408C-9DA7-D4723E4C3A22}" srcOrd="0" destOrd="0" presId="urn:microsoft.com/office/officeart/2005/8/layout/default"/>
    <dgm:cxn modelId="{34537F9A-9CC3-4DA0-B390-3FA59DD34EE1}" type="presOf" srcId="{5656E671-66E9-4E6B-B76C-E2F28641C041}" destId="{3C1437E8-9FF0-431A-B85C-FB2C7E901A4B}" srcOrd="0" destOrd="0" presId="urn:microsoft.com/office/officeart/2005/8/layout/default"/>
    <dgm:cxn modelId="{9E520F60-4DFA-45E3-A999-0617608A6988}" srcId="{6E0EADD1-F472-491C-B482-86CE3372C2C4}" destId="{A25ED9C3-4E78-40D9-BD2C-42D2023152B6}" srcOrd="8" destOrd="0" parTransId="{541FA1AC-6F17-419E-B554-7E3183AA0FBA}" sibTransId="{A046240F-8039-41B8-81AB-F3F6356C50EA}"/>
    <dgm:cxn modelId="{904C406B-0F52-426E-8820-665EC438C9CE}" type="presOf" srcId="{A7245673-4C0A-4523-AABA-EAD7E5FFFABD}" destId="{CC9630D9-4C30-4B3E-AD0A-0CEABF484424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27929F82-CDD4-4DA7-94CD-ED14AB57157C}" type="presOf" srcId="{A25ED9C3-4E78-40D9-BD2C-42D2023152B6}" destId="{7D61E62F-CA6B-4A9B-B0A4-DEE137C6BBD0}" srcOrd="0" destOrd="0" presId="urn:microsoft.com/office/officeart/2005/8/layout/default"/>
    <dgm:cxn modelId="{E95CF3EF-A219-4132-BA25-194A0AEFC92B}" type="presParOf" srcId="{EDFC86FC-B5B5-4DBE-8015-9670DEEA4AA6}" destId="{344E18A5-0B89-4910-A43E-DE332BC33C13}" srcOrd="0" destOrd="0" presId="urn:microsoft.com/office/officeart/2005/8/layout/default"/>
    <dgm:cxn modelId="{3F8A1209-658E-4622-9163-8244F956695C}" type="presParOf" srcId="{EDFC86FC-B5B5-4DBE-8015-9670DEEA4AA6}" destId="{CE71220A-CDB1-444F-8432-94942DD5B9CD}" srcOrd="1" destOrd="0" presId="urn:microsoft.com/office/officeart/2005/8/layout/default"/>
    <dgm:cxn modelId="{1967BEEB-AEF5-43D0-9947-E3F8CF768DD5}" type="presParOf" srcId="{EDFC86FC-B5B5-4DBE-8015-9670DEEA4AA6}" destId="{6CD25080-7FF3-4DE6-BBBC-7BDFAD1EE743}" srcOrd="2" destOrd="0" presId="urn:microsoft.com/office/officeart/2005/8/layout/default"/>
    <dgm:cxn modelId="{E977015C-E6F7-4419-AE5A-257582622BB8}" type="presParOf" srcId="{EDFC86FC-B5B5-4DBE-8015-9670DEEA4AA6}" destId="{59549B4E-6DFE-4E97-978F-83F96E7F8347}" srcOrd="3" destOrd="0" presId="urn:microsoft.com/office/officeart/2005/8/layout/default"/>
    <dgm:cxn modelId="{61FA25D0-289C-4175-82C5-FB56281AEDB3}" type="presParOf" srcId="{EDFC86FC-B5B5-4DBE-8015-9670DEEA4AA6}" destId="{AEBB12DA-3D18-4011-9073-463B0A428619}" srcOrd="4" destOrd="0" presId="urn:microsoft.com/office/officeart/2005/8/layout/default"/>
    <dgm:cxn modelId="{D3373B29-361A-434D-AFCD-56626DE68E1E}" type="presParOf" srcId="{EDFC86FC-B5B5-4DBE-8015-9670DEEA4AA6}" destId="{17A0DC51-4200-49F4-851B-ABCE4A53920E}" srcOrd="5" destOrd="0" presId="urn:microsoft.com/office/officeart/2005/8/layout/default"/>
    <dgm:cxn modelId="{5730BB0B-61E5-4AF0-9622-7D9B40CCD8C9}" type="presParOf" srcId="{EDFC86FC-B5B5-4DBE-8015-9670DEEA4AA6}" destId="{3AE90D36-B7F4-408C-9DA7-D4723E4C3A22}" srcOrd="6" destOrd="0" presId="urn:microsoft.com/office/officeart/2005/8/layout/default"/>
    <dgm:cxn modelId="{77C4A81C-86D6-4E17-93E6-07217AE1ED29}" type="presParOf" srcId="{EDFC86FC-B5B5-4DBE-8015-9670DEEA4AA6}" destId="{EEC33639-2187-4135-A73A-27D5E1D425BB}" srcOrd="7" destOrd="0" presId="urn:microsoft.com/office/officeart/2005/8/layout/default"/>
    <dgm:cxn modelId="{839523F1-8278-441D-B229-A886E278D65B}" type="presParOf" srcId="{EDFC86FC-B5B5-4DBE-8015-9670DEEA4AA6}" destId="{CC9630D9-4C30-4B3E-AD0A-0CEABF484424}" srcOrd="8" destOrd="0" presId="urn:microsoft.com/office/officeart/2005/8/layout/default"/>
    <dgm:cxn modelId="{AE20FA14-078F-4E17-A758-1E15BFE226C3}" type="presParOf" srcId="{EDFC86FC-B5B5-4DBE-8015-9670DEEA4AA6}" destId="{54DF61AF-792E-4A2F-A838-2278B28426FC}" srcOrd="9" destOrd="0" presId="urn:microsoft.com/office/officeart/2005/8/layout/default"/>
    <dgm:cxn modelId="{C5DED7D0-1691-4139-A4F2-2F8DA81E92F8}" type="presParOf" srcId="{EDFC86FC-B5B5-4DBE-8015-9670DEEA4AA6}" destId="{70C24323-07A2-48AB-81D9-8275DDBF2988}" srcOrd="10" destOrd="0" presId="urn:microsoft.com/office/officeart/2005/8/layout/default"/>
    <dgm:cxn modelId="{317286ED-01D2-4346-930E-F220CC4A5377}" type="presParOf" srcId="{EDFC86FC-B5B5-4DBE-8015-9670DEEA4AA6}" destId="{1FB6C4FE-368C-428F-A0CB-65B12F50A1D0}" srcOrd="11" destOrd="0" presId="urn:microsoft.com/office/officeart/2005/8/layout/default"/>
    <dgm:cxn modelId="{6A3E4179-DD46-452E-8D54-D919961F7468}" type="presParOf" srcId="{EDFC86FC-B5B5-4DBE-8015-9670DEEA4AA6}" destId="{3C1437E8-9FF0-431A-B85C-FB2C7E901A4B}" srcOrd="12" destOrd="0" presId="urn:microsoft.com/office/officeart/2005/8/layout/default"/>
    <dgm:cxn modelId="{3E099AB9-6473-4C2B-941E-04621392E8F9}" type="presParOf" srcId="{EDFC86FC-B5B5-4DBE-8015-9670DEEA4AA6}" destId="{A07AF2F9-6D1F-4890-B110-C453C6D04428}" srcOrd="13" destOrd="0" presId="urn:microsoft.com/office/officeart/2005/8/layout/default"/>
    <dgm:cxn modelId="{82CE0ABF-79EA-4E34-8085-6BBBE158A1B8}" type="presParOf" srcId="{EDFC86FC-B5B5-4DBE-8015-9670DEEA4AA6}" destId="{A014837C-2DD5-4D9A-A679-A37D5794D5F9}" srcOrd="14" destOrd="0" presId="urn:microsoft.com/office/officeart/2005/8/layout/default"/>
    <dgm:cxn modelId="{072E124F-A6D6-468A-942F-EDD4E2F9C386}" type="presParOf" srcId="{EDFC86FC-B5B5-4DBE-8015-9670DEEA4AA6}" destId="{C3BABD4B-1521-4963-82E8-CEF698291617}" srcOrd="15" destOrd="0" presId="urn:microsoft.com/office/officeart/2005/8/layout/default"/>
    <dgm:cxn modelId="{F7065475-A7A1-498A-931E-3A2E79587B8D}" type="presParOf" srcId="{EDFC86FC-B5B5-4DBE-8015-9670DEEA4AA6}" destId="{7D61E62F-CA6B-4A9B-B0A4-DEE137C6BBD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>
        <a:ln w="28575">
          <a:solidFill>
            <a:schemeClr val="tx1"/>
          </a:solidFill>
        </a:ln>
      </dgm:spPr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170DDFB-F684-47AC-870A-DAF1B33ED94A}">
      <dgm:prSet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5D89938C-6145-4ADE-9A70-C1C1CC7D4CFB}" type="parTrans" cxnId="{CF044D69-8AF3-48FD-8DE8-FAD0F92650B3}">
      <dgm:prSet/>
      <dgm:spPr/>
      <dgm:t>
        <a:bodyPr/>
        <a:lstStyle/>
        <a:p>
          <a:endParaRPr lang="zh-TW" altLang="en-US"/>
        </a:p>
      </dgm:t>
    </dgm:pt>
    <dgm:pt modelId="{523CE51B-2743-4EF0-AA5D-04009DC9FFE6}" type="sibTrans" cxnId="{CF044D69-8AF3-48FD-8DE8-FAD0F92650B3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A1DAD6-7CB2-45BF-96DA-D2D94E0D251D}" type="pres">
      <dgm:prSet presAssocID="{2C54F595-F9E2-40AC-87EC-9378C19AE1C3}" presName="sibTrans" presStyleCnt="0"/>
      <dgm:spPr/>
    </dgm:pt>
    <dgm:pt modelId="{E07F0D8E-E691-4BEF-9CE5-96DC40E8B168}" type="pres">
      <dgm:prSet presAssocID="{5170DDFB-F684-47AC-870A-DAF1B33ED9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603D5B98-0DA3-4352-9B66-E064F41C6161}" type="presOf" srcId="{A7245673-4C0A-4523-AABA-EAD7E5FFFABD}" destId="{CC9630D9-4C30-4B3E-AD0A-0CEABF484424}" srcOrd="0" destOrd="0" presId="urn:microsoft.com/office/officeart/2005/8/layout/default"/>
    <dgm:cxn modelId="{C2A0719C-6A62-4A50-98E4-875C5E172ECF}" type="presOf" srcId="{2C9961D7-7A94-44DF-B8E7-BD0A2FF81B1B}" destId="{AEBB12DA-3D18-4011-9073-463B0A428619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80CB7010-2C26-419C-9857-D713112268F2}" type="presOf" srcId="{9DF2F505-6E2E-461B-ACAF-EFC9875EF840}" destId="{3AE90D36-B7F4-408C-9DA7-D4723E4C3A22}" srcOrd="0" destOrd="0" presId="urn:microsoft.com/office/officeart/2005/8/layout/default"/>
    <dgm:cxn modelId="{346259AC-CCFD-4029-A2DB-6B91FE85B200}" type="presOf" srcId="{5656E671-66E9-4E6B-B76C-E2F28641C041}" destId="{3C1437E8-9FF0-431A-B85C-FB2C7E901A4B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5584D7B1-4D64-46B8-8D50-E9C0082F05E7}" type="presOf" srcId="{5170DDFB-F684-47AC-870A-DAF1B33ED94A}" destId="{E07F0D8E-E691-4BEF-9CE5-96DC40E8B168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01330795-1551-4DE9-843C-AD8EDC3AFE92}" type="presOf" srcId="{6E0EADD1-F472-491C-B482-86CE3372C2C4}" destId="{EDFC86FC-B5B5-4DBE-8015-9670DEEA4AA6}" srcOrd="0" destOrd="0" presId="urn:microsoft.com/office/officeart/2005/8/layout/default"/>
    <dgm:cxn modelId="{CF044D69-8AF3-48FD-8DE8-FAD0F92650B3}" srcId="{6E0EADD1-F472-491C-B482-86CE3372C2C4}" destId="{5170DDFB-F684-47AC-870A-DAF1B33ED94A}" srcOrd="8" destOrd="0" parTransId="{5D89938C-6145-4ADE-9A70-C1C1CC7D4CFB}" sibTransId="{523CE51B-2743-4EF0-AA5D-04009DC9FFE6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B37CB022-6E8A-4FC7-9607-6FDCA6FD4D30}" type="presOf" srcId="{46BA63A6-8680-4F88-8BA9-A8B5ED0515C2}" destId="{6CD25080-7FF3-4DE6-BBBC-7BDFAD1EE743}" srcOrd="0" destOrd="0" presId="urn:microsoft.com/office/officeart/2005/8/layout/default"/>
    <dgm:cxn modelId="{F8BE8AF7-C88B-4C22-86A3-8A0FF6271916}" type="presOf" srcId="{4E1067B2-7711-413F-BD26-899FA0B528AC}" destId="{344E18A5-0B89-4910-A43E-DE332BC33C13}" srcOrd="0" destOrd="0" presId="urn:microsoft.com/office/officeart/2005/8/layout/default"/>
    <dgm:cxn modelId="{9FF34F97-07C5-4A39-BDD8-DF5A762E0F6A}" type="presOf" srcId="{2B57E3C4-46F9-43AB-BBEB-BC33EFA4F1DB}" destId="{A014837C-2DD5-4D9A-A679-A37D5794D5F9}" srcOrd="0" destOrd="0" presId="urn:microsoft.com/office/officeart/2005/8/layout/default"/>
    <dgm:cxn modelId="{A2134238-913E-4D12-BC0F-EC464776D0D5}" type="presOf" srcId="{DE0642CD-7E07-41A3-ACDD-5F0D9068A461}" destId="{70C24323-07A2-48AB-81D9-8275DDBF2988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70012007-A0B1-4D2C-83A7-13A0A5432F02}" type="presParOf" srcId="{EDFC86FC-B5B5-4DBE-8015-9670DEEA4AA6}" destId="{344E18A5-0B89-4910-A43E-DE332BC33C13}" srcOrd="0" destOrd="0" presId="urn:microsoft.com/office/officeart/2005/8/layout/default"/>
    <dgm:cxn modelId="{7020D8F0-CE76-40E3-8F1A-BA5428F5134C}" type="presParOf" srcId="{EDFC86FC-B5B5-4DBE-8015-9670DEEA4AA6}" destId="{CE71220A-CDB1-444F-8432-94942DD5B9CD}" srcOrd="1" destOrd="0" presId="urn:microsoft.com/office/officeart/2005/8/layout/default"/>
    <dgm:cxn modelId="{A8F69790-ED84-451D-8F0C-27CADA29ACD6}" type="presParOf" srcId="{EDFC86FC-B5B5-4DBE-8015-9670DEEA4AA6}" destId="{6CD25080-7FF3-4DE6-BBBC-7BDFAD1EE743}" srcOrd="2" destOrd="0" presId="urn:microsoft.com/office/officeart/2005/8/layout/default"/>
    <dgm:cxn modelId="{0188533A-9398-4A66-BB82-A1B685C2B00B}" type="presParOf" srcId="{EDFC86FC-B5B5-4DBE-8015-9670DEEA4AA6}" destId="{59549B4E-6DFE-4E97-978F-83F96E7F8347}" srcOrd="3" destOrd="0" presId="urn:microsoft.com/office/officeart/2005/8/layout/default"/>
    <dgm:cxn modelId="{1BE51E68-2FEF-46DD-A6D8-911DFD7B995E}" type="presParOf" srcId="{EDFC86FC-B5B5-4DBE-8015-9670DEEA4AA6}" destId="{AEBB12DA-3D18-4011-9073-463B0A428619}" srcOrd="4" destOrd="0" presId="urn:microsoft.com/office/officeart/2005/8/layout/default"/>
    <dgm:cxn modelId="{672A4864-26F9-4558-9DCD-5746650B7CD0}" type="presParOf" srcId="{EDFC86FC-B5B5-4DBE-8015-9670DEEA4AA6}" destId="{17A0DC51-4200-49F4-851B-ABCE4A53920E}" srcOrd="5" destOrd="0" presId="urn:microsoft.com/office/officeart/2005/8/layout/default"/>
    <dgm:cxn modelId="{D504695C-15E9-426A-A2AE-DDB07B18FDFE}" type="presParOf" srcId="{EDFC86FC-B5B5-4DBE-8015-9670DEEA4AA6}" destId="{3AE90D36-B7F4-408C-9DA7-D4723E4C3A22}" srcOrd="6" destOrd="0" presId="urn:microsoft.com/office/officeart/2005/8/layout/default"/>
    <dgm:cxn modelId="{0ECE3CC8-B198-441B-B3C0-8E61FA537C0B}" type="presParOf" srcId="{EDFC86FC-B5B5-4DBE-8015-9670DEEA4AA6}" destId="{EEC33639-2187-4135-A73A-27D5E1D425BB}" srcOrd="7" destOrd="0" presId="urn:microsoft.com/office/officeart/2005/8/layout/default"/>
    <dgm:cxn modelId="{01C1BBEC-76A9-4650-A9C2-9BEF5AEBF1A8}" type="presParOf" srcId="{EDFC86FC-B5B5-4DBE-8015-9670DEEA4AA6}" destId="{CC9630D9-4C30-4B3E-AD0A-0CEABF484424}" srcOrd="8" destOrd="0" presId="urn:microsoft.com/office/officeart/2005/8/layout/default"/>
    <dgm:cxn modelId="{FF17ED60-53E6-4E44-AD9E-1C63EA8966E2}" type="presParOf" srcId="{EDFC86FC-B5B5-4DBE-8015-9670DEEA4AA6}" destId="{54DF61AF-792E-4A2F-A838-2278B28426FC}" srcOrd="9" destOrd="0" presId="urn:microsoft.com/office/officeart/2005/8/layout/default"/>
    <dgm:cxn modelId="{FDD385D9-D429-47CD-892A-B421B9B7294D}" type="presParOf" srcId="{EDFC86FC-B5B5-4DBE-8015-9670DEEA4AA6}" destId="{70C24323-07A2-48AB-81D9-8275DDBF2988}" srcOrd="10" destOrd="0" presId="urn:microsoft.com/office/officeart/2005/8/layout/default"/>
    <dgm:cxn modelId="{95774464-ADA2-480C-9A02-A4EA4A21CF92}" type="presParOf" srcId="{EDFC86FC-B5B5-4DBE-8015-9670DEEA4AA6}" destId="{1FB6C4FE-368C-428F-A0CB-65B12F50A1D0}" srcOrd="11" destOrd="0" presId="urn:microsoft.com/office/officeart/2005/8/layout/default"/>
    <dgm:cxn modelId="{64EA841C-0C67-42C6-B5C6-D83307C371B6}" type="presParOf" srcId="{EDFC86FC-B5B5-4DBE-8015-9670DEEA4AA6}" destId="{3C1437E8-9FF0-431A-B85C-FB2C7E901A4B}" srcOrd="12" destOrd="0" presId="urn:microsoft.com/office/officeart/2005/8/layout/default"/>
    <dgm:cxn modelId="{79878769-05B0-4638-A22B-F6A6936AC941}" type="presParOf" srcId="{EDFC86FC-B5B5-4DBE-8015-9670DEEA4AA6}" destId="{A07AF2F9-6D1F-4890-B110-C453C6D04428}" srcOrd="13" destOrd="0" presId="urn:microsoft.com/office/officeart/2005/8/layout/default"/>
    <dgm:cxn modelId="{F9B1C276-3944-412A-9D10-366693C6E4FC}" type="presParOf" srcId="{EDFC86FC-B5B5-4DBE-8015-9670DEEA4AA6}" destId="{A014837C-2DD5-4D9A-A679-A37D5794D5F9}" srcOrd="14" destOrd="0" presId="urn:microsoft.com/office/officeart/2005/8/layout/default"/>
    <dgm:cxn modelId="{AE788408-3DEC-4309-9F4A-B150F8A849B4}" type="presParOf" srcId="{EDFC86FC-B5B5-4DBE-8015-9670DEEA4AA6}" destId="{B2A1DAD6-7CB2-45BF-96DA-D2D94E0D251D}" srcOrd="15" destOrd="0" presId="urn:microsoft.com/office/officeart/2005/8/layout/default"/>
    <dgm:cxn modelId="{98A0CC36-0F80-483A-A7D0-6EFB5F378EAE}" type="presParOf" srcId="{EDFC86FC-B5B5-4DBE-8015-9670DEEA4AA6}" destId="{E07F0D8E-E691-4BEF-9CE5-96DC40E8B16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>
        <a:ln w="28575">
          <a:solidFill>
            <a:schemeClr val="tx1"/>
          </a:solidFill>
        </a:ln>
      </dgm:spPr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CADDA14E-6016-49D0-B246-9F43C816A124}">
      <dgm:prSet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FFEF77A5-41EB-40A7-8ED5-3E2EEC536BB9}" type="parTrans" cxnId="{1AA51446-40AE-4209-89F6-FB66E76DE03A}">
      <dgm:prSet/>
      <dgm:spPr/>
      <dgm:t>
        <a:bodyPr/>
        <a:lstStyle/>
        <a:p>
          <a:endParaRPr lang="zh-TW" altLang="en-US"/>
        </a:p>
      </dgm:t>
    </dgm:pt>
    <dgm:pt modelId="{EEE5F1B9-C500-4CBA-A706-9315C58E34DB}" type="sibTrans" cxnId="{1AA51446-40AE-4209-89F6-FB66E76DE03A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79111B-284A-418F-B3B6-26FFE0734A36}" type="pres">
      <dgm:prSet presAssocID="{2C54F595-F9E2-40AC-87EC-9378C19AE1C3}" presName="sibTrans" presStyleCnt="0"/>
      <dgm:spPr/>
    </dgm:pt>
    <dgm:pt modelId="{9D4AA486-623B-41FF-9D9E-D40ACF1CA0D7}" type="pres">
      <dgm:prSet presAssocID="{CADDA14E-6016-49D0-B246-9F43C816A12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C2060B-19B0-4365-8BD8-7AC2C6122574}" type="presOf" srcId="{9DF2F505-6E2E-461B-ACAF-EFC9875EF840}" destId="{3AE90D36-B7F4-408C-9DA7-D4723E4C3A22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1AA51446-40AE-4209-89F6-FB66E76DE03A}" srcId="{6E0EADD1-F472-491C-B482-86CE3372C2C4}" destId="{CADDA14E-6016-49D0-B246-9F43C816A124}" srcOrd="8" destOrd="0" parTransId="{FFEF77A5-41EB-40A7-8ED5-3E2EEC536BB9}" sibTransId="{EEE5F1B9-C500-4CBA-A706-9315C58E34D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CD475047-EEB0-40DB-8C1C-7F5B2305D25D}" type="presOf" srcId="{4E1067B2-7711-413F-BD26-899FA0B528AC}" destId="{344E18A5-0B89-4910-A43E-DE332BC33C13}" srcOrd="0" destOrd="0" presId="urn:microsoft.com/office/officeart/2005/8/layout/default"/>
    <dgm:cxn modelId="{3251F0BD-9A03-45E3-957E-0128367DB57D}" type="presOf" srcId="{5656E671-66E9-4E6B-B76C-E2F28641C041}" destId="{3C1437E8-9FF0-431A-B85C-FB2C7E901A4B}" srcOrd="0" destOrd="0" presId="urn:microsoft.com/office/officeart/2005/8/layout/default"/>
    <dgm:cxn modelId="{1BCB16F3-B7E1-496C-9F4B-87C6C76E8AEC}" type="presOf" srcId="{6E0EADD1-F472-491C-B482-86CE3372C2C4}" destId="{EDFC86FC-B5B5-4DBE-8015-9670DEEA4AA6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E66FDF41-5752-43B5-BA43-5D1929F96D38}" type="presOf" srcId="{CADDA14E-6016-49D0-B246-9F43C816A124}" destId="{9D4AA486-623B-41FF-9D9E-D40ACF1CA0D7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5A5078CC-CF91-48DA-B00D-4F7AC0DC02A3}" type="presOf" srcId="{2C9961D7-7A94-44DF-B8E7-BD0A2FF81B1B}" destId="{AEBB12DA-3D18-4011-9073-463B0A428619}" srcOrd="0" destOrd="0" presId="urn:microsoft.com/office/officeart/2005/8/layout/default"/>
    <dgm:cxn modelId="{6C535432-FFD3-4172-8CEC-436A0F6AB672}" type="presOf" srcId="{2B57E3C4-46F9-43AB-BBEB-BC33EFA4F1DB}" destId="{A014837C-2DD5-4D9A-A679-A37D5794D5F9}" srcOrd="0" destOrd="0" presId="urn:microsoft.com/office/officeart/2005/8/layout/default"/>
    <dgm:cxn modelId="{8CB35204-53A7-4613-8E33-42AECECB4BEB}" type="presOf" srcId="{46BA63A6-8680-4F88-8BA9-A8B5ED0515C2}" destId="{6CD25080-7FF3-4DE6-BBBC-7BDFAD1EE743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72A4D41F-6EC0-4F25-AAA4-DC2F0F0EB982}" type="presOf" srcId="{DE0642CD-7E07-41A3-ACDD-5F0D9068A461}" destId="{70C24323-07A2-48AB-81D9-8275DDBF2988}" srcOrd="0" destOrd="0" presId="urn:microsoft.com/office/officeart/2005/8/layout/default"/>
    <dgm:cxn modelId="{5B3376F2-7D23-47C7-AEE2-6DC44594754D}" type="presOf" srcId="{A7245673-4C0A-4523-AABA-EAD7E5FFFABD}" destId="{CC9630D9-4C30-4B3E-AD0A-0CEABF484424}" srcOrd="0" destOrd="0" presId="urn:microsoft.com/office/officeart/2005/8/layout/default"/>
    <dgm:cxn modelId="{8C334047-9BDE-4066-A297-CDC1DC24C087}" type="presParOf" srcId="{EDFC86FC-B5B5-4DBE-8015-9670DEEA4AA6}" destId="{344E18A5-0B89-4910-A43E-DE332BC33C13}" srcOrd="0" destOrd="0" presId="urn:microsoft.com/office/officeart/2005/8/layout/default"/>
    <dgm:cxn modelId="{C37FE82D-1EDC-431B-BD99-BFC9BD81E5DA}" type="presParOf" srcId="{EDFC86FC-B5B5-4DBE-8015-9670DEEA4AA6}" destId="{CE71220A-CDB1-444F-8432-94942DD5B9CD}" srcOrd="1" destOrd="0" presId="urn:microsoft.com/office/officeart/2005/8/layout/default"/>
    <dgm:cxn modelId="{DC9B4629-9A42-4199-801E-9AD07A26E4D5}" type="presParOf" srcId="{EDFC86FC-B5B5-4DBE-8015-9670DEEA4AA6}" destId="{6CD25080-7FF3-4DE6-BBBC-7BDFAD1EE743}" srcOrd="2" destOrd="0" presId="urn:microsoft.com/office/officeart/2005/8/layout/default"/>
    <dgm:cxn modelId="{853BF038-4D0E-4AFB-83A3-BD5E411BD6CB}" type="presParOf" srcId="{EDFC86FC-B5B5-4DBE-8015-9670DEEA4AA6}" destId="{59549B4E-6DFE-4E97-978F-83F96E7F8347}" srcOrd="3" destOrd="0" presId="urn:microsoft.com/office/officeart/2005/8/layout/default"/>
    <dgm:cxn modelId="{65907522-35DF-4B07-A1D6-FE55BA0685CC}" type="presParOf" srcId="{EDFC86FC-B5B5-4DBE-8015-9670DEEA4AA6}" destId="{AEBB12DA-3D18-4011-9073-463B0A428619}" srcOrd="4" destOrd="0" presId="urn:microsoft.com/office/officeart/2005/8/layout/default"/>
    <dgm:cxn modelId="{EBB7AAB5-F34B-4DBF-8482-E7A85901247A}" type="presParOf" srcId="{EDFC86FC-B5B5-4DBE-8015-9670DEEA4AA6}" destId="{17A0DC51-4200-49F4-851B-ABCE4A53920E}" srcOrd="5" destOrd="0" presId="urn:microsoft.com/office/officeart/2005/8/layout/default"/>
    <dgm:cxn modelId="{C98EA040-1036-4E3E-8C74-2BF390FB74A5}" type="presParOf" srcId="{EDFC86FC-B5B5-4DBE-8015-9670DEEA4AA6}" destId="{3AE90D36-B7F4-408C-9DA7-D4723E4C3A22}" srcOrd="6" destOrd="0" presId="urn:microsoft.com/office/officeart/2005/8/layout/default"/>
    <dgm:cxn modelId="{18FB70BB-060F-4486-93BE-23663A4DE319}" type="presParOf" srcId="{EDFC86FC-B5B5-4DBE-8015-9670DEEA4AA6}" destId="{EEC33639-2187-4135-A73A-27D5E1D425BB}" srcOrd="7" destOrd="0" presId="urn:microsoft.com/office/officeart/2005/8/layout/default"/>
    <dgm:cxn modelId="{123B2B04-DA9F-4C99-99B9-FFE79FC7CC1D}" type="presParOf" srcId="{EDFC86FC-B5B5-4DBE-8015-9670DEEA4AA6}" destId="{CC9630D9-4C30-4B3E-AD0A-0CEABF484424}" srcOrd="8" destOrd="0" presId="urn:microsoft.com/office/officeart/2005/8/layout/default"/>
    <dgm:cxn modelId="{D3F1547A-1B8C-4189-A771-5168BB7856E6}" type="presParOf" srcId="{EDFC86FC-B5B5-4DBE-8015-9670DEEA4AA6}" destId="{54DF61AF-792E-4A2F-A838-2278B28426FC}" srcOrd="9" destOrd="0" presId="urn:microsoft.com/office/officeart/2005/8/layout/default"/>
    <dgm:cxn modelId="{0DA59108-CEBE-4B4E-83E5-CEDD8FEE356B}" type="presParOf" srcId="{EDFC86FC-B5B5-4DBE-8015-9670DEEA4AA6}" destId="{70C24323-07A2-48AB-81D9-8275DDBF2988}" srcOrd="10" destOrd="0" presId="urn:microsoft.com/office/officeart/2005/8/layout/default"/>
    <dgm:cxn modelId="{EE211A2E-6D11-47BF-9DD3-A3AC07A45922}" type="presParOf" srcId="{EDFC86FC-B5B5-4DBE-8015-9670DEEA4AA6}" destId="{1FB6C4FE-368C-428F-A0CB-65B12F50A1D0}" srcOrd="11" destOrd="0" presId="urn:microsoft.com/office/officeart/2005/8/layout/default"/>
    <dgm:cxn modelId="{1CE9C1C3-F459-49FB-8E7C-384B0727306C}" type="presParOf" srcId="{EDFC86FC-B5B5-4DBE-8015-9670DEEA4AA6}" destId="{3C1437E8-9FF0-431A-B85C-FB2C7E901A4B}" srcOrd="12" destOrd="0" presId="urn:microsoft.com/office/officeart/2005/8/layout/default"/>
    <dgm:cxn modelId="{E9F5FEEF-94B4-4D52-8C60-8AAE372CD241}" type="presParOf" srcId="{EDFC86FC-B5B5-4DBE-8015-9670DEEA4AA6}" destId="{A07AF2F9-6D1F-4890-B110-C453C6D04428}" srcOrd="13" destOrd="0" presId="urn:microsoft.com/office/officeart/2005/8/layout/default"/>
    <dgm:cxn modelId="{516BE9C9-83FF-4CED-BE3F-0174F154A645}" type="presParOf" srcId="{EDFC86FC-B5B5-4DBE-8015-9670DEEA4AA6}" destId="{A014837C-2DD5-4D9A-A679-A37D5794D5F9}" srcOrd="14" destOrd="0" presId="urn:microsoft.com/office/officeart/2005/8/layout/default"/>
    <dgm:cxn modelId="{491B09E9-D1FD-4A90-8B90-E93C5E37088B}" type="presParOf" srcId="{EDFC86FC-B5B5-4DBE-8015-9670DEEA4AA6}" destId="{6B79111B-284A-418F-B3B6-26FFE0734A36}" srcOrd="15" destOrd="0" presId="urn:microsoft.com/office/officeart/2005/8/layout/default"/>
    <dgm:cxn modelId="{60D7F862-E9BD-4A5B-AA34-C20C7C6AF9AE}" type="presParOf" srcId="{EDFC86FC-B5B5-4DBE-8015-9670DEEA4AA6}" destId="{9D4AA486-623B-41FF-9D9E-D40ACF1CA0D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88DF5-9F7D-42E5-AB70-B5FA769E650A}" type="pres">
      <dgm:prSet presAssocID="{2C54F595-F9E2-40AC-87EC-9378C19AE1C3}" presName="sibTrans" presStyleCnt="0"/>
      <dgm:spPr/>
    </dgm:pt>
    <dgm:pt modelId="{0E0CD14E-ED7F-4702-AAF7-760B968F21B1}" type="pres">
      <dgm:prSet presAssocID="{5B1E7992-B8F8-4BB0-81A3-A621DB693B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7F0B54-4E4A-4E93-8AE1-3BEEBBD1D876}" type="presOf" srcId="{9DF2F505-6E2E-461B-ACAF-EFC9875EF840}" destId="{3AE90D36-B7F4-408C-9DA7-D4723E4C3A22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52F30FF6-9096-429B-AC01-3F67E7369D84}" type="presOf" srcId="{2C9961D7-7A94-44DF-B8E7-BD0A2FF81B1B}" destId="{AEBB12DA-3D18-4011-9073-463B0A428619}" srcOrd="0" destOrd="0" presId="urn:microsoft.com/office/officeart/2005/8/layout/default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2F09E3FC-D802-4B60-BAF0-CD33E32AFE4A}" type="presOf" srcId="{5B1E7992-B8F8-4BB0-81A3-A621DB693B4A}" destId="{0E0CD14E-ED7F-4702-AAF7-760B968F21B1}" srcOrd="0" destOrd="0" presId="urn:microsoft.com/office/officeart/2005/8/layout/default"/>
    <dgm:cxn modelId="{02B00A26-BEED-472B-BC15-C780583E3F9A}" type="presOf" srcId="{2B57E3C4-46F9-43AB-BBEB-BC33EFA4F1DB}" destId="{A014837C-2DD5-4D9A-A679-A37D5794D5F9}" srcOrd="0" destOrd="0" presId="urn:microsoft.com/office/officeart/2005/8/layout/default"/>
    <dgm:cxn modelId="{F7DFF75C-DDF9-4A86-B7DF-1E37B6B3C67E}" type="presOf" srcId="{5656E671-66E9-4E6B-B76C-E2F28641C041}" destId="{3C1437E8-9FF0-431A-B85C-FB2C7E901A4B}" srcOrd="0" destOrd="0" presId="urn:microsoft.com/office/officeart/2005/8/layout/default"/>
    <dgm:cxn modelId="{B1A528D3-9E1B-40BF-99AF-09ED0AEB6F0D}" type="presOf" srcId="{DE0642CD-7E07-41A3-ACDD-5F0D9068A461}" destId="{70C24323-07A2-48AB-81D9-8275DDBF2988}" srcOrd="0" destOrd="0" presId="urn:microsoft.com/office/officeart/2005/8/layout/default"/>
    <dgm:cxn modelId="{9D3D7CCF-9BEF-45F8-8B74-57F9C809C2F3}" type="presOf" srcId="{A7245673-4C0A-4523-AABA-EAD7E5FFFABD}" destId="{CC9630D9-4C30-4B3E-AD0A-0CEABF484424}" srcOrd="0" destOrd="0" presId="urn:microsoft.com/office/officeart/2005/8/layout/default"/>
    <dgm:cxn modelId="{55E632B9-3650-4E27-B896-23306730BB67}" type="presOf" srcId="{4E1067B2-7711-413F-BD26-899FA0B528AC}" destId="{344E18A5-0B89-4910-A43E-DE332BC33C13}" srcOrd="0" destOrd="0" presId="urn:microsoft.com/office/officeart/2005/8/layout/default"/>
    <dgm:cxn modelId="{C5B0AC7C-B9E6-48FD-9241-F5BC6F0AD51A}" type="presOf" srcId="{46BA63A6-8680-4F88-8BA9-A8B5ED0515C2}" destId="{6CD25080-7FF3-4DE6-BBBC-7BDFAD1EE743}" srcOrd="0" destOrd="0" presId="urn:microsoft.com/office/officeart/2005/8/layout/default"/>
    <dgm:cxn modelId="{82B1A85C-3422-4E61-B1A8-60F70DE892C5}" type="presOf" srcId="{6E0EADD1-F472-491C-B482-86CE3372C2C4}" destId="{EDFC86FC-B5B5-4DBE-8015-9670DEEA4AA6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BEA853E1-5476-4907-A5FD-37D14AF83914}" srcId="{6E0EADD1-F472-491C-B482-86CE3372C2C4}" destId="{5B1E7992-B8F8-4BB0-81A3-A621DB693B4A}" srcOrd="8" destOrd="0" parTransId="{DF3B72EC-CEAE-4DC9-AF3D-2DECFDF79CB4}" sibTransId="{E9D2ABCE-56DD-446E-91CD-4F00A89C64FB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EDD42963-F116-4841-AC92-5FF8D0416C50}" type="presParOf" srcId="{EDFC86FC-B5B5-4DBE-8015-9670DEEA4AA6}" destId="{344E18A5-0B89-4910-A43E-DE332BC33C13}" srcOrd="0" destOrd="0" presId="urn:microsoft.com/office/officeart/2005/8/layout/default"/>
    <dgm:cxn modelId="{1F06AE18-4F3D-47DD-9621-073FBB1B94C2}" type="presParOf" srcId="{EDFC86FC-B5B5-4DBE-8015-9670DEEA4AA6}" destId="{CE71220A-CDB1-444F-8432-94942DD5B9CD}" srcOrd="1" destOrd="0" presId="urn:microsoft.com/office/officeart/2005/8/layout/default"/>
    <dgm:cxn modelId="{71A7AA2F-5CCA-48AF-B7BE-EEEB03A20262}" type="presParOf" srcId="{EDFC86FC-B5B5-4DBE-8015-9670DEEA4AA6}" destId="{6CD25080-7FF3-4DE6-BBBC-7BDFAD1EE743}" srcOrd="2" destOrd="0" presId="urn:microsoft.com/office/officeart/2005/8/layout/default"/>
    <dgm:cxn modelId="{7AF27D14-AEE4-4B4A-A101-1840007FF4FF}" type="presParOf" srcId="{EDFC86FC-B5B5-4DBE-8015-9670DEEA4AA6}" destId="{59549B4E-6DFE-4E97-978F-83F96E7F8347}" srcOrd="3" destOrd="0" presId="urn:microsoft.com/office/officeart/2005/8/layout/default"/>
    <dgm:cxn modelId="{16A13494-6D27-421C-A53E-36FF876BF626}" type="presParOf" srcId="{EDFC86FC-B5B5-4DBE-8015-9670DEEA4AA6}" destId="{AEBB12DA-3D18-4011-9073-463B0A428619}" srcOrd="4" destOrd="0" presId="urn:microsoft.com/office/officeart/2005/8/layout/default"/>
    <dgm:cxn modelId="{5FFDBA3F-DFE8-423A-9B39-A03CE1F192E9}" type="presParOf" srcId="{EDFC86FC-B5B5-4DBE-8015-9670DEEA4AA6}" destId="{17A0DC51-4200-49F4-851B-ABCE4A53920E}" srcOrd="5" destOrd="0" presId="urn:microsoft.com/office/officeart/2005/8/layout/default"/>
    <dgm:cxn modelId="{34413795-6F3D-42CC-9727-FE1DCE0397C9}" type="presParOf" srcId="{EDFC86FC-B5B5-4DBE-8015-9670DEEA4AA6}" destId="{3AE90D36-B7F4-408C-9DA7-D4723E4C3A22}" srcOrd="6" destOrd="0" presId="urn:microsoft.com/office/officeart/2005/8/layout/default"/>
    <dgm:cxn modelId="{0543168C-9CE5-4A0C-9E8A-C72B85EA5B67}" type="presParOf" srcId="{EDFC86FC-B5B5-4DBE-8015-9670DEEA4AA6}" destId="{EEC33639-2187-4135-A73A-27D5E1D425BB}" srcOrd="7" destOrd="0" presId="urn:microsoft.com/office/officeart/2005/8/layout/default"/>
    <dgm:cxn modelId="{E1C044A7-38A3-476A-A8E1-FC03CA6BEA97}" type="presParOf" srcId="{EDFC86FC-B5B5-4DBE-8015-9670DEEA4AA6}" destId="{CC9630D9-4C30-4B3E-AD0A-0CEABF484424}" srcOrd="8" destOrd="0" presId="urn:microsoft.com/office/officeart/2005/8/layout/default"/>
    <dgm:cxn modelId="{3E575669-AC9B-4136-AAFF-C054F1B49584}" type="presParOf" srcId="{EDFC86FC-B5B5-4DBE-8015-9670DEEA4AA6}" destId="{54DF61AF-792E-4A2F-A838-2278B28426FC}" srcOrd="9" destOrd="0" presId="urn:microsoft.com/office/officeart/2005/8/layout/default"/>
    <dgm:cxn modelId="{E6E59A0D-7A7A-4792-9EB6-831EE7AFF7A1}" type="presParOf" srcId="{EDFC86FC-B5B5-4DBE-8015-9670DEEA4AA6}" destId="{70C24323-07A2-48AB-81D9-8275DDBF2988}" srcOrd="10" destOrd="0" presId="urn:microsoft.com/office/officeart/2005/8/layout/default"/>
    <dgm:cxn modelId="{A2CB7D81-23BB-4E73-B5F8-69A2F9C1638D}" type="presParOf" srcId="{EDFC86FC-B5B5-4DBE-8015-9670DEEA4AA6}" destId="{1FB6C4FE-368C-428F-A0CB-65B12F50A1D0}" srcOrd="11" destOrd="0" presId="urn:microsoft.com/office/officeart/2005/8/layout/default"/>
    <dgm:cxn modelId="{6D541565-253A-45B6-826A-A0BD38CED52D}" type="presParOf" srcId="{EDFC86FC-B5B5-4DBE-8015-9670DEEA4AA6}" destId="{3C1437E8-9FF0-431A-B85C-FB2C7E901A4B}" srcOrd="12" destOrd="0" presId="urn:microsoft.com/office/officeart/2005/8/layout/default"/>
    <dgm:cxn modelId="{D5984644-390E-4C13-8802-686236DF2237}" type="presParOf" srcId="{EDFC86FC-B5B5-4DBE-8015-9670DEEA4AA6}" destId="{A07AF2F9-6D1F-4890-B110-C453C6D04428}" srcOrd="13" destOrd="0" presId="urn:microsoft.com/office/officeart/2005/8/layout/default"/>
    <dgm:cxn modelId="{BBF1FBCB-0766-456A-9640-081138BD6437}" type="presParOf" srcId="{EDFC86FC-B5B5-4DBE-8015-9670DEEA4AA6}" destId="{A014837C-2DD5-4D9A-A679-A37D5794D5F9}" srcOrd="14" destOrd="0" presId="urn:microsoft.com/office/officeart/2005/8/layout/default"/>
    <dgm:cxn modelId="{B084B660-E75E-43FC-834C-7A480D94F51C}" type="presParOf" srcId="{EDFC86FC-B5B5-4DBE-8015-9670DEEA4AA6}" destId="{A9288DF5-9F7D-42E5-AB70-B5FA769E650A}" srcOrd="15" destOrd="0" presId="urn:microsoft.com/office/officeart/2005/8/layout/default"/>
    <dgm:cxn modelId="{898EB751-8DD7-448C-A180-ADD335FA05AA}" type="presParOf" srcId="{EDFC86FC-B5B5-4DBE-8015-9670DEEA4AA6}" destId="{0E0CD14E-ED7F-4702-AAF7-760B968F21B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88DF5-9F7D-42E5-AB70-B5FA769E650A}" type="pres">
      <dgm:prSet presAssocID="{2C54F595-F9E2-40AC-87EC-9378C19AE1C3}" presName="sibTrans" presStyleCnt="0"/>
      <dgm:spPr/>
    </dgm:pt>
    <dgm:pt modelId="{0E0CD14E-ED7F-4702-AAF7-760B968F21B1}" type="pres">
      <dgm:prSet presAssocID="{5B1E7992-B8F8-4BB0-81A3-A621DB693B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A819CE-2BF5-4624-9DEC-3892A9F32293}" type="presOf" srcId="{6E0EADD1-F472-491C-B482-86CE3372C2C4}" destId="{EDFC86FC-B5B5-4DBE-8015-9670DEEA4AA6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5C875446-00A4-4474-AB47-A4C1A3A533E9}" type="presOf" srcId="{46BA63A6-8680-4F88-8BA9-A8B5ED0515C2}" destId="{6CD25080-7FF3-4DE6-BBBC-7BDFAD1EE743}" srcOrd="0" destOrd="0" presId="urn:microsoft.com/office/officeart/2005/8/layout/default"/>
    <dgm:cxn modelId="{BE79B8A5-D5A5-4D1C-BC11-5BCC950BB458}" type="presOf" srcId="{5B1E7992-B8F8-4BB0-81A3-A621DB693B4A}" destId="{0E0CD14E-ED7F-4702-AAF7-760B968F21B1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9C41E3F9-C58B-47ED-9CC7-D89FE2A51EC8}" type="presOf" srcId="{4E1067B2-7711-413F-BD26-899FA0B528AC}" destId="{344E18A5-0B89-4910-A43E-DE332BC33C13}" srcOrd="0" destOrd="0" presId="urn:microsoft.com/office/officeart/2005/8/layout/default"/>
    <dgm:cxn modelId="{1DD68078-52CE-4D79-BC22-E6EA2C0B5321}" type="presOf" srcId="{A7245673-4C0A-4523-AABA-EAD7E5FFFABD}" destId="{CC9630D9-4C30-4B3E-AD0A-0CEABF484424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86DA9DEA-EE5C-4EA5-889A-A21600BCDE7A}" type="presOf" srcId="{9DF2F505-6E2E-461B-ACAF-EFC9875EF840}" destId="{3AE90D36-B7F4-408C-9DA7-D4723E4C3A22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BEA853E1-5476-4907-A5FD-37D14AF83914}" srcId="{6E0EADD1-F472-491C-B482-86CE3372C2C4}" destId="{5B1E7992-B8F8-4BB0-81A3-A621DB693B4A}" srcOrd="8" destOrd="0" parTransId="{DF3B72EC-CEAE-4DC9-AF3D-2DECFDF79CB4}" sibTransId="{E9D2ABCE-56DD-446E-91CD-4F00A89C64FB}"/>
    <dgm:cxn modelId="{716524D8-B17A-4B34-AE89-F39E9B03BD91}" type="presOf" srcId="{2C9961D7-7A94-44DF-B8E7-BD0A2FF81B1B}" destId="{AEBB12DA-3D18-4011-9073-463B0A428619}" srcOrd="0" destOrd="0" presId="urn:microsoft.com/office/officeart/2005/8/layout/default"/>
    <dgm:cxn modelId="{DCC4AFF2-64DC-45F0-BB6C-AC9B3A610BFE}" type="presOf" srcId="{DE0642CD-7E07-41A3-ACDD-5F0D9068A461}" destId="{70C24323-07A2-48AB-81D9-8275DDBF2988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B743044E-9E64-4FDA-8C04-56D835186D1D}" type="presOf" srcId="{5656E671-66E9-4E6B-B76C-E2F28641C041}" destId="{3C1437E8-9FF0-431A-B85C-FB2C7E901A4B}" srcOrd="0" destOrd="0" presId="urn:microsoft.com/office/officeart/2005/8/layout/default"/>
    <dgm:cxn modelId="{C27F2D0B-F626-473F-ABE6-C244294D6A30}" type="presOf" srcId="{2B57E3C4-46F9-43AB-BBEB-BC33EFA4F1DB}" destId="{A014837C-2DD5-4D9A-A679-A37D5794D5F9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672932E3-67F0-4E45-A243-784FE2DA5818}" type="presParOf" srcId="{EDFC86FC-B5B5-4DBE-8015-9670DEEA4AA6}" destId="{344E18A5-0B89-4910-A43E-DE332BC33C13}" srcOrd="0" destOrd="0" presId="urn:microsoft.com/office/officeart/2005/8/layout/default"/>
    <dgm:cxn modelId="{84C7A57B-9ED9-4F6C-99BD-F750B8CF03A5}" type="presParOf" srcId="{EDFC86FC-B5B5-4DBE-8015-9670DEEA4AA6}" destId="{CE71220A-CDB1-444F-8432-94942DD5B9CD}" srcOrd="1" destOrd="0" presId="urn:microsoft.com/office/officeart/2005/8/layout/default"/>
    <dgm:cxn modelId="{C6DC8DF6-E577-49C1-9B4A-E7591CEE2667}" type="presParOf" srcId="{EDFC86FC-B5B5-4DBE-8015-9670DEEA4AA6}" destId="{6CD25080-7FF3-4DE6-BBBC-7BDFAD1EE743}" srcOrd="2" destOrd="0" presId="urn:microsoft.com/office/officeart/2005/8/layout/default"/>
    <dgm:cxn modelId="{2695D6D3-493D-4FF5-8132-6DDBDDF0F466}" type="presParOf" srcId="{EDFC86FC-B5B5-4DBE-8015-9670DEEA4AA6}" destId="{59549B4E-6DFE-4E97-978F-83F96E7F8347}" srcOrd="3" destOrd="0" presId="urn:microsoft.com/office/officeart/2005/8/layout/default"/>
    <dgm:cxn modelId="{D9738A92-0D5A-4C29-905B-6B6F43243F40}" type="presParOf" srcId="{EDFC86FC-B5B5-4DBE-8015-9670DEEA4AA6}" destId="{AEBB12DA-3D18-4011-9073-463B0A428619}" srcOrd="4" destOrd="0" presId="urn:microsoft.com/office/officeart/2005/8/layout/default"/>
    <dgm:cxn modelId="{886FA34C-10A4-4DA9-B440-8A1B26957E07}" type="presParOf" srcId="{EDFC86FC-B5B5-4DBE-8015-9670DEEA4AA6}" destId="{17A0DC51-4200-49F4-851B-ABCE4A53920E}" srcOrd="5" destOrd="0" presId="urn:microsoft.com/office/officeart/2005/8/layout/default"/>
    <dgm:cxn modelId="{8114BCE3-96E6-4776-97DE-E3ABBF62DC32}" type="presParOf" srcId="{EDFC86FC-B5B5-4DBE-8015-9670DEEA4AA6}" destId="{3AE90D36-B7F4-408C-9DA7-D4723E4C3A22}" srcOrd="6" destOrd="0" presId="urn:microsoft.com/office/officeart/2005/8/layout/default"/>
    <dgm:cxn modelId="{73B3C5A3-04DA-44D5-BA63-F2584A79F7B3}" type="presParOf" srcId="{EDFC86FC-B5B5-4DBE-8015-9670DEEA4AA6}" destId="{EEC33639-2187-4135-A73A-27D5E1D425BB}" srcOrd="7" destOrd="0" presId="urn:microsoft.com/office/officeart/2005/8/layout/default"/>
    <dgm:cxn modelId="{617BAA7C-6778-44FA-A3B0-148CC8164E76}" type="presParOf" srcId="{EDFC86FC-B5B5-4DBE-8015-9670DEEA4AA6}" destId="{CC9630D9-4C30-4B3E-AD0A-0CEABF484424}" srcOrd="8" destOrd="0" presId="urn:microsoft.com/office/officeart/2005/8/layout/default"/>
    <dgm:cxn modelId="{C98F84A6-F920-4836-A4A3-B994619F958D}" type="presParOf" srcId="{EDFC86FC-B5B5-4DBE-8015-9670DEEA4AA6}" destId="{54DF61AF-792E-4A2F-A838-2278B28426FC}" srcOrd="9" destOrd="0" presId="urn:microsoft.com/office/officeart/2005/8/layout/default"/>
    <dgm:cxn modelId="{EAAE404E-6005-4931-8833-69DE30C6CA09}" type="presParOf" srcId="{EDFC86FC-B5B5-4DBE-8015-9670DEEA4AA6}" destId="{70C24323-07A2-48AB-81D9-8275DDBF2988}" srcOrd="10" destOrd="0" presId="urn:microsoft.com/office/officeart/2005/8/layout/default"/>
    <dgm:cxn modelId="{6E4CDBE4-67AF-446B-99A4-FDE5058BB8B8}" type="presParOf" srcId="{EDFC86FC-B5B5-4DBE-8015-9670DEEA4AA6}" destId="{1FB6C4FE-368C-428F-A0CB-65B12F50A1D0}" srcOrd="11" destOrd="0" presId="urn:microsoft.com/office/officeart/2005/8/layout/default"/>
    <dgm:cxn modelId="{B9A87A45-6C0F-4A00-9E88-79750DA7417C}" type="presParOf" srcId="{EDFC86FC-B5B5-4DBE-8015-9670DEEA4AA6}" destId="{3C1437E8-9FF0-431A-B85C-FB2C7E901A4B}" srcOrd="12" destOrd="0" presId="urn:microsoft.com/office/officeart/2005/8/layout/default"/>
    <dgm:cxn modelId="{68D30404-EC3D-4140-9646-FCEBCC85EDB4}" type="presParOf" srcId="{EDFC86FC-B5B5-4DBE-8015-9670DEEA4AA6}" destId="{A07AF2F9-6D1F-4890-B110-C453C6D04428}" srcOrd="13" destOrd="0" presId="urn:microsoft.com/office/officeart/2005/8/layout/default"/>
    <dgm:cxn modelId="{613E12C7-AEDD-439C-AEDC-333C5715A612}" type="presParOf" srcId="{EDFC86FC-B5B5-4DBE-8015-9670DEEA4AA6}" destId="{A014837C-2DD5-4D9A-A679-A37D5794D5F9}" srcOrd="14" destOrd="0" presId="urn:microsoft.com/office/officeart/2005/8/layout/default"/>
    <dgm:cxn modelId="{D7041723-2E50-4F70-B93D-A3842C042E33}" type="presParOf" srcId="{EDFC86FC-B5B5-4DBE-8015-9670DEEA4AA6}" destId="{A9288DF5-9F7D-42E5-AB70-B5FA769E650A}" srcOrd="15" destOrd="0" presId="urn:microsoft.com/office/officeart/2005/8/layout/default"/>
    <dgm:cxn modelId="{7313C2F9-17B9-4C0D-B208-37A3E3753E74}" type="presParOf" srcId="{EDFC86FC-B5B5-4DBE-8015-9670DEEA4AA6}" destId="{0E0CD14E-ED7F-4702-AAF7-760B968F21B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88DF5-9F7D-42E5-AB70-B5FA769E650A}" type="pres">
      <dgm:prSet presAssocID="{2C54F595-F9E2-40AC-87EC-9378C19AE1C3}" presName="sibTrans" presStyleCnt="0"/>
      <dgm:spPr/>
    </dgm:pt>
    <dgm:pt modelId="{0E0CD14E-ED7F-4702-AAF7-760B968F21B1}" type="pres">
      <dgm:prSet presAssocID="{5B1E7992-B8F8-4BB0-81A3-A621DB693B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74E9B3-D797-4E0D-AAE5-8BA1018C4EE5}" type="presOf" srcId="{4E1067B2-7711-413F-BD26-899FA0B528AC}" destId="{344E18A5-0B89-4910-A43E-DE332BC33C13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8A8EA1B5-7490-4341-81C6-7723029A5729}" type="presOf" srcId="{DE0642CD-7E07-41A3-ACDD-5F0D9068A461}" destId="{70C24323-07A2-48AB-81D9-8275DDBF2988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55F87548-EDAE-4210-A6A4-8FB367C3A6AA}" type="presOf" srcId="{46BA63A6-8680-4F88-8BA9-A8B5ED0515C2}" destId="{6CD25080-7FF3-4DE6-BBBC-7BDFAD1EE743}" srcOrd="0" destOrd="0" presId="urn:microsoft.com/office/officeart/2005/8/layout/default"/>
    <dgm:cxn modelId="{85BD0323-7BAB-4A1F-B214-777CD03032C9}" type="presOf" srcId="{2B57E3C4-46F9-43AB-BBEB-BC33EFA4F1DB}" destId="{A014837C-2DD5-4D9A-A679-A37D5794D5F9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9DD8FE99-D69A-49AA-9153-417A7170B319}" type="presOf" srcId="{5656E671-66E9-4E6B-B76C-E2F28641C041}" destId="{3C1437E8-9FF0-431A-B85C-FB2C7E901A4B}" srcOrd="0" destOrd="0" presId="urn:microsoft.com/office/officeart/2005/8/layout/default"/>
    <dgm:cxn modelId="{BEA853E1-5476-4907-A5FD-37D14AF83914}" srcId="{6E0EADD1-F472-491C-B482-86CE3372C2C4}" destId="{5B1E7992-B8F8-4BB0-81A3-A621DB693B4A}" srcOrd="8" destOrd="0" parTransId="{DF3B72EC-CEAE-4DC9-AF3D-2DECFDF79CB4}" sibTransId="{E9D2ABCE-56DD-446E-91CD-4F00A89C64FB}"/>
    <dgm:cxn modelId="{60E4548C-444F-4171-A421-B6AC72D013F9}" type="presOf" srcId="{5B1E7992-B8F8-4BB0-81A3-A621DB693B4A}" destId="{0E0CD14E-ED7F-4702-AAF7-760B968F21B1}" srcOrd="0" destOrd="0" presId="urn:microsoft.com/office/officeart/2005/8/layout/default"/>
    <dgm:cxn modelId="{CAA4B290-5CA1-488B-8B96-7130BC445FE9}" type="presOf" srcId="{2C9961D7-7A94-44DF-B8E7-BD0A2FF81B1B}" destId="{AEBB12DA-3D18-4011-9073-463B0A428619}" srcOrd="0" destOrd="0" presId="urn:microsoft.com/office/officeart/2005/8/layout/default"/>
    <dgm:cxn modelId="{AAFEA6EE-B047-4DCE-BA04-1C8F1F6B4845}" type="presOf" srcId="{9DF2F505-6E2E-461B-ACAF-EFC9875EF840}" destId="{3AE90D36-B7F4-408C-9DA7-D4723E4C3A22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123E5C9F-E784-474F-A6B8-4C42F70C883C}" type="presOf" srcId="{A7245673-4C0A-4523-AABA-EAD7E5FFFABD}" destId="{CC9630D9-4C30-4B3E-AD0A-0CEABF484424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4FA4ED3D-F561-4A6F-8B04-EB33FA4CDA2E}" type="presOf" srcId="{6E0EADD1-F472-491C-B482-86CE3372C2C4}" destId="{EDFC86FC-B5B5-4DBE-8015-9670DEEA4AA6}" srcOrd="0" destOrd="0" presId="urn:microsoft.com/office/officeart/2005/8/layout/default"/>
    <dgm:cxn modelId="{FF7C7C6E-E654-4258-AA3D-4457C8673FC8}" type="presParOf" srcId="{EDFC86FC-B5B5-4DBE-8015-9670DEEA4AA6}" destId="{344E18A5-0B89-4910-A43E-DE332BC33C13}" srcOrd="0" destOrd="0" presId="urn:microsoft.com/office/officeart/2005/8/layout/default"/>
    <dgm:cxn modelId="{7381DFB1-58D8-4328-A63B-6D391C19BAB6}" type="presParOf" srcId="{EDFC86FC-B5B5-4DBE-8015-9670DEEA4AA6}" destId="{CE71220A-CDB1-444F-8432-94942DD5B9CD}" srcOrd="1" destOrd="0" presId="urn:microsoft.com/office/officeart/2005/8/layout/default"/>
    <dgm:cxn modelId="{B4AA86DB-BE50-4AFF-93FB-D37B2D949D71}" type="presParOf" srcId="{EDFC86FC-B5B5-4DBE-8015-9670DEEA4AA6}" destId="{6CD25080-7FF3-4DE6-BBBC-7BDFAD1EE743}" srcOrd="2" destOrd="0" presId="urn:microsoft.com/office/officeart/2005/8/layout/default"/>
    <dgm:cxn modelId="{074A750A-695F-4BD3-9566-0523886D7316}" type="presParOf" srcId="{EDFC86FC-B5B5-4DBE-8015-9670DEEA4AA6}" destId="{59549B4E-6DFE-4E97-978F-83F96E7F8347}" srcOrd="3" destOrd="0" presId="urn:microsoft.com/office/officeart/2005/8/layout/default"/>
    <dgm:cxn modelId="{53CB402E-1CBE-420B-A9DC-2ACBFB5A973F}" type="presParOf" srcId="{EDFC86FC-B5B5-4DBE-8015-9670DEEA4AA6}" destId="{AEBB12DA-3D18-4011-9073-463B0A428619}" srcOrd="4" destOrd="0" presId="urn:microsoft.com/office/officeart/2005/8/layout/default"/>
    <dgm:cxn modelId="{7E37D1B2-2AAE-4AE3-B002-41A2E595C747}" type="presParOf" srcId="{EDFC86FC-B5B5-4DBE-8015-9670DEEA4AA6}" destId="{17A0DC51-4200-49F4-851B-ABCE4A53920E}" srcOrd="5" destOrd="0" presId="urn:microsoft.com/office/officeart/2005/8/layout/default"/>
    <dgm:cxn modelId="{98D64596-84AC-43B6-9DF9-5A59283A2904}" type="presParOf" srcId="{EDFC86FC-B5B5-4DBE-8015-9670DEEA4AA6}" destId="{3AE90D36-B7F4-408C-9DA7-D4723E4C3A22}" srcOrd="6" destOrd="0" presId="urn:microsoft.com/office/officeart/2005/8/layout/default"/>
    <dgm:cxn modelId="{BAF34569-584A-4394-A985-A72CD94AB3D0}" type="presParOf" srcId="{EDFC86FC-B5B5-4DBE-8015-9670DEEA4AA6}" destId="{EEC33639-2187-4135-A73A-27D5E1D425BB}" srcOrd="7" destOrd="0" presId="urn:microsoft.com/office/officeart/2005/8/layout/default"/>
    <dgm:cxn modelId="{EE345E71-4CBF-4663-BB63-C4B37287CFFF}" type="presParOf" srcId="{EDFC86FC-B5B5-4DBE-8015-9670DEEA4AA6}" destId="{CC9630D9-4C30-4B3E-AD0A-0CEABF484424}" srcOrd="8" destOrd="0" presId="urn:microsoft.com/office/officeart/2005/8/layout/default"/>
    <dgm:cxn modelId="{C9FB3B5A-342F-45CC-85E1-F24B5BDE3964}" type="presParOf" srcId="{EDFC86FC-B5B5-4DBE-8015-9670DEEA4AA6}" destId="{54DF61AF-792E-4A2F-A838-2278B28426FC}" srcOrd="9" destOrd="0" presId="urn:microsoft.com/office/officeart/2005/8/layout/default"/>
    <dgm:cxn modelId="{FBFF9BD3-DA93-4717-A9A8-531DBE8443B0}" type="presParOf" srcId="{EDFC86FC-B5B5-4DBE-8015-9670DEEA4AA6}" destId="{70C24323-07A2-48AB-81D9-8275DDBF2988}" srcOrd="10" destOrd="0" presId="urn:microsoft.com/office/officeart/2005/8/layout/default"/>
    <dgm:cxn modelId="{BF2AFE05-B4C0-4D02-B65F-9B047D4633C1}" type="presParOf" srcId="{EDFC86FC-B5B5-4DBE-8015-9670DEEA4AA6}" destId="{1FB6C4FE-368C-428F-A0CB-65B12F50A1D0}" srcOrd="11" destOrd="0" presId="urn:microsoft.com/office/officeart/2005/8/layout/default"/>
    <dgm:cxn modelId="{7ABC0D73-4972-4346-8D3C-6300B79FB8AC}" type="presParOf" srcId="{EDFC86FC-B5B5-4DBE-8015-9670DEEA4AA6}" destId="{3C1437E8-9FF0-431A-B85C-FB2C7E901A4B}" srcOrd="12" destOrd="0" presId="urn:microsoft.com/office/officeart/2005/8/layout/default"/>
    <dgm:cxn modelId="{31A29911-76A2-420E-B1EE-5DA309A22545}" type="presParOf" srcId="{EDFC86FC-B5B5-4DBE-8015-9670DEEA4AA6}" destId="{A07AF2F9-6D1F-4890-B110-C453C6D04428}" srcOrd="13" destOrd="0" presId="urn:microsoft.com/office/officeart/2005/8/layout/default"/>
    <dgm:cxn modelId="{FAD80413-A7E8-467C-B59E-4FD0DC9FC4C3}" type="presParOf" srcId="{EDFC86FC-B5B5-4DBE-8015-9670DEEA4AA6}" destId="{A014837C-2DD5-4D9A-A679-A37D5794D5F9}" srcOrd="14" destOrd="0" presId="urn:microsoft.com/office/officeart/2005/8/layout/default"/>
    <dgm:cxn modelId="{866EFA2C-7CD8-4106-9D48-E302C1E12C17}" type="presParOf" srcId="{EDFC86FC-B5B5-4DBE-8015-9670DEEA4AA6}" destId="{A9288DF5-9F7D-42E5-AB70-B5FA769E650A}" srcOrd="15" destOrd="0" presId="urn:microsoft.com/office/officeart/2005/8/layout/default"/>
    <dgm:cxn modelId="{19AD1E99-5CAD-4F92-BF50-E50BF961C61F}" type="presParOf" srcId="{EDFC86FC-B5B5-4DBE-8015-9670DEEA4AA6}" destId="{0E0CD14E-ED7F-4702-AAF7-760B968F21B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88DF5-9F7D-42E5-AB70-B5FA769E650A}" type="pres">
      <dgm:prSet presAssocID="{2C54F595-F9E2-40AC-87EC-9378C19AE1C3}" presName="sibTrans" presStyleCnt="0"/>
      <dgm:spPr/>
    </dgm:pt>
    <dgm:pt modelId="{0E0CD14E-ED7F-4702-AAF7-760B968F21B1}" type="pres">
      <dgm:prSet presAssocID="{5B1E7992-B8F8-4BB0-81A3-A621DB693B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630D2F-BCEE-48DA-8F40-7E59331E3324}" type="presOf" srcId="{2B57E3C4-46F9-43AB-BBEB-BC33EFA4F1DB}" destId="{A014837C-2DD5-4D9A-A679-A37D5794D5F9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8D5E3D18-05A3-4BD4-B104-5511ECBEC42B}" type="presOf" srcId="{4E1067B2-7711-413F-BD26-899FA0B528AC}" destId="{344E18A5-0B89-4910-A43E-DE332BC33C13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2BB9EB88-80D9-44AC-8D80-76961076ACF4}" type="presOf" srcId="{5656E671-66E9-4E6B-B76C-E2F28641C041}" destId="{3C1437E8-9FF0-431A-B85C-FB2C7E901A4B}" srcOrd="0" destOrd="0" presId="urn:microsoft.com/office/officeart/2005/8/layout/default"/>
    <dgm:cxn modelId="{5F611CE9-6BA8-4400-AD4C-561366CA919F}" type="presOf" srcId="{46BA63A6-8680-4F88-8BA9-A8B5ED0515C2}" destId="{6CD25080-7FF3-4DE6-BBBC-7BDFAD1EE743}" srcOrd="0" destOrd="0" presId="urn:microsoft.com/office/officeart/2005/8/layout/default"/>
    <dgm:cxn modelId="{84B6D14F-2435-4C88-9320-883961BDE2E1}" type="presOf" srcId="{9DF2F505-6E2E-461B-ACAF-EFC9875EF840}" destId="{3AE90D36-B7F4-408C-9DA7-D4723E4C3A22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BEA853E1-5476-4907-A5FD-37D14AF83914}" srcId="{6E0EADD1-F472-491C-B482-86CE3372C2C4}" destId="{5B1E7992-B8F8-4BB0-81A3-A621DB693B4A}" srcOrd="8" destOrd="0" parTransId="{DF3B72EC-CEAE-4DC9-AF3D-2DECFDF79CB4}" sibTransId="{E9D2ABCE-56DD-446E-91CD-4F00A89C64FB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1C7F4C4-AD71-4353-91EF-23B84EF7F458}" type="presOf" srcId="{5B1E7992-B8F8-4BB0-81A3-A621DB693B4A}" destId="{0E0CD14E-ED7F-4702-AAF7-760B968F21B1}" srcOrd="0" destOrd="0" presId="urn:microsoft.com/office/officeart/2005/8/layout/default"/>
    <dgm:cxn modelId="{8D15D1D0-C43A-4CF1-9783-9196626AC9F6}" type="presOf" srcId="{A7245673-4C0A-4523-AABA-EAD7E5FFFABD}" destId="{CC9630D9-4C30-4B3E-AD0A-0CEABF484424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8B8769DB-E125-41E5-A78E-3EA4FB9FFFE7}" type="presOf" srcId="{DE0642CD-7E07-41A3-ACDD-5F0D9068A461}" destId="{70C24323-07A2-48AB-81D9-8275DDBF2988}" srcOrd="0" destOrd="0" presId="urn:microsoft.com/office/officeart/2005/8/layout/default"/>
    <dgm:cxn modelId="{6EA44188-1236-40ED-8173-BE46B7D0B6D3}" type="presOf" srcId="{6E0EADD1-F472-491C-B482-86CE3372C2C4}" destId="{EDFC86FC-B5B5-4DBE-8015-9670DEEA4AA6}" srcOrd="0" destOrd="0" presId="urn:microsoft.com/office/officeart/2005/8/layout/default"/>
    <dgm:cxn modelId="{ACE49216-7197-4662-8E75-4414F99019B8}" type="presOf" srcId="{2C9961D7-7A94-44DF-B8E7-BD0A2FF81B1B}" destId="{AEBB12DA-3D18-4011-9073-463B0A428619}" srcOrd="0" destOrd="0" presId="urn:microsoft.com/office/officeart/2005/8/layout/default"/>
    <dgm:cxn modelId="{C532DF2F-8E72-480A-92D9-90A318CEAFA1}" type="presParOf" srcId="{EDFC86FC-B5B5-4DBE-8015-9670DEEA4AA6}" destId="{344E18A5-0B89-4910-A43E-DE332BC33C13}" srcOrd="0" destOrd="0" presId="urn:microsoft.com/office/officeart/2005/8/layout/default"/>
    <dgm:cxn modelId="{163A05A8-EA2F-41AA-ABAF-8EC20AE259DB}" type="presParOf" srcId="{EDFC86FC-B5B5-4DBE-8015-9670DEEA4AA6}" destId="{CE71220A-CDB1-444F-8432-94942DD5B9CD}" srcOrd="1" destOrd="0" presId="urn:microsoft.com/office/officeart/2005/8/layout/default"/>
    <dgm:cxn modelId="{1FB75946-D11A-4F1E-AA14-E4D6D2E7812F}" type="presParOf" srcId="{EDFC86FC-B5B5-4DBE-8015-9670DEEA4AA6}" destId="{6CD25080-7FF3-4DE6-BBBC-7BDFAD1EE743}" srcOrd="2" destOrd="0" presId="urn:microsoft.com/office/officeart/2005/8/layout/default"/>
    <dgm:cxn modelId="{F3B3141E-4198-45F9-8972-C271EB5B34D1}" type="presParOf" srcId="{EDFC86FC-B5B5-4DBE-8015-9670DEEA4AA6}" destId="{59549B4E-6DFE-4E97-978F-83F96E7F8347}" srcOrd="3" destOrd="0" presId="urn:microsoft.com/office/officeart/2005/8/layout/default"/>
    <dgm:cxn modelId="{6467CEA0-6A50-4861-B77A-F3B73CB346AF}" type="presParOf" srcId="{EDFC86FC-B5B5-4DBE-8015-9670DEEA4AA6}" destId="{AEBB12DA-3D18-4011-9073-463B0A428619}" srcOrd="4" destOrd="0" presId="urn:microsoft.com/office/officeart/2005/8/layout/default"/>
    <dgm:cxn modelId="{BA7906B7-965B-4441-B759-A320B3EE8753}" type="presParOf" srcId="{EDFC86FC-B5B5-4DBE-8015-9670DEEA4AA6}" destId="{17A0DC51-4200-49F4-851B-ABCE4A53920E}" srcOrd="5" destOrd="0" presId="urn:microsoft.com/office/officeart/2005/8/layout/default"/>
    <dgm:cxn modelId="{0076DA35-1C25-4A26-BD40-3BF8DADFF3E7}" type="presParOf" srcId="{EDFC86FC-B5B5-4DBE-8015-9670DEEA4AA6}" destId="{3AE90D36-B7F4-408C-9DA7-D4723E4C3A22}" srcOrd="6" destOrd="0" presId="urn:microsoft.com/office/officeart/2005/8/layout/default"/>
    <dgm:cxn modelId="{B9AA02EB-51B8-481D-B96F-B784A57CBE8F}" type="presParOf" srcId="{EDFC86FC-B5B5-4DBE-8015-9670DEEA4AA6}" destId="{EEC33639-2187-4135-A73A-27D5E1D425BB}" srcOrd="7" destOrd="0" presId="urn:microsoft.com/office/officeart/2005/8/layout/default"/>
    <dgm:cxn modelId="{C81B6AA7-88D3-4401-B593-CD5781298D77}" type="presParOf" srcId="{EDFC86FC-B5B5-4DBE-8015-9670DEEA4AA6}" destId="{CC9630D9-4C30-4B3E-AD0A-0CEABF484424}" srcOrd="8" destOrd="0" presId="urn:microsoft.com/office/officeart/2005/8/layout/default"/>
    <dgm:cxn modelId="{F4AD70AF-0124-4C5C-9128-D65BFA15EDF4}" type="presParOf" srcId="{EDFC86FC-B5B5-4DBE-8015-9670DEEA4AA6}" destId="{54DF61AF-792E-4A2F-A838-2278B28426FC}" srcOrd="9" destOrd="0" presId="urn:microsoft.com/office/officeart/2005/8/layout/default"/>
    <dgm:cxn modelId="{DECD837F-EC12-450F-95CF-32287D1E953C}" type="presParOf" srcId="{EDFC86FC-B5B5-4DBE-8015-9670DEEA4AA6}" destId="{70C24323-07A2-48AB-81D9-8275DDBF2988}" srcOrd="10" destOrd="0" presId="urn:microsoft.com/office/officeart/2005/8/layout/default"/>
    <dgm:cxn modelId="{5B0F0C9B-F10A-40E6-A192-EAC4A4108E13}" type="presParOf" srcId="{EDFC86FC-B5B5-4DBE-8015-9670DEEA4AA6}" destId="{1FB6C4FE-368C-428F-A0CB-65B12F50A1D0}" srcOrd="11" destOrd="0" presId="urn:microsoft.com/office/officeart/2005/8/layout/default"/>
    <dgm:cxn modelId="{E59BA9CC-ABC1-4F01-842A-61976F3DFD98}" type="presParOf" srcId="{EDFC86FC-B5B5-4DBE-8015-9670DEEA4AA6}" destId="{3C1437E8-9FF0-431A-B85C-FB2C7E901A4B}" srcOrd="12" destOrd="0" presId="urn:microsoft.com/office/officeart/2005/8/layout/default"/>
    <dgm:cxn modelId="{BC783F62-DD1F-472F-BEFC-1130AC3E0663}" type="presParOf" srcId="{EDFC86FC-B5B5-4DBE-8015-9670DEEA4AA6}" destId="{A07AF2F9-6D1F-4890-B110-C453C6D04428}" srcOrd="13" destOrd="0" presId="urn:microsoft.com/office/officeart/2005/8/layout/default"/>
    <dgm:cxn modelId="{3EE1D826-B6CC-43C7-9300-F442F669EA59}" type="presParOf" srcId="{EDFC86FC-B5B5-4DBE-8015-9670DEEA4AA6}" destId="{A014837C-2DD5-4D9A-A679-A37D5794D5F9}" srcOrd="14" destOrd="0" presId="urn:microsoft.com/office/officeart/2005/8/layout/default"/>
    <dgm:cxn modelId="{297464C1-DE5D-4249-B1AA-EB72A577BC96}" type="presParOf" srcId="{EDFC86FC-B5B5-4DBE-8015-9670DEEA4AA6}" destId="{A9288DF5-9F7D-42E5-AB70-B5FA769E650A}" srcOrd="15" destOrd="0" presId="urn:microsoft.com/office/officeart/2005/8/layout/default"/>
    <dgm:cxn modelId="{F894EF2D-1055-42D4-AD0B-B73B52F96139}" type="presParOf" srcId="{EDFC86FC-B5B5-4DBE-8015-9670DEEA4AA6}" destId="{0E0CD14E-ED7F-4702-AAF7-760B968F21B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noFill/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>
        <a:ln w="28575">
          <a:solidFill>
            <a:schemeClr val="accent6">
              <a:lumMod val="10000"/>
            </a:schemeClr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0E0CD14E-ED7F-4702-AAF7-760B968F21B1}" type="pres">
      <dgm:prSet presAssocID="{5B1E7992-B8F8-4BB0-81A3-A621DB693B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DE0893-4F7E-4A15-9D44-9AD5CBA1C208}" type="pres">
      <dgm:prSet presAssocID="{E9D2ABCE-56DD-446E-91CD-4F00A89C64FB}" presName="sibTrans" presStyleCnt="0"/>
      <dgm:spPr/>
    </dgm:pt>
    <dgm:pt modelId="{A014837C-2DD5-4D9A-A679-A37D5794D5F9}" type="pres">
      <dgm:prSet presAssocID="{2B57E3C4-46F9-43AB-BBEB-BC33EFA4F1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F18D98-0DDC-42DC-872D-4C1E36C70C64}" type="presOf" srcId="{4E1067B2-7711-413F-BD26-899FA0B528AC}" destId="{344E18A5-0B89-4910-A43E-DE332BC33C13}" srcOrd="0" destOrd="0" presId="urn:microsoft.com/office/officeart/2005/8/layout/default"/>
    <dgm:cxn modelId="{407D1BF2-12AE-4041-BA76-F6E2453FF268}" type="presOf" srcId="{9DF2F505-6E2E-461B-ACAF-EFC9875EF840}" destId="{3AE90D36-B7F4-408C-9DA7-D4723E4C3A22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BC59B812-29F4-43E4-A34E-97068B648362}" type="presOf" srcId="{DE0642CD-7E07-41A3-ACDD-5F0D9068A461}" destId="{70C24323-07A2-48AB-81D9-8275DDBF2988}" srcOrd="0" destOrd="0" presId="urn:microsoft.com/office/officeart/2005/8/layout/default"/>
    <dgm:cxn modelId="{DEF0BFD8-A5C9-4D5F-982D-E219CC479FD6}" type="presOf" srcId="{6E0EADD1-F472-491C-B482-86CE3372C2C4}" destId="{EDFC86FC-B5B5-4DBE-8015-9670DEEA4AA6}" srcOrd="0" destOrd="0" presId="urn:microsoft.com/office/officeart/2005/8/layout/default"/>
    <dgm:cxn modelId="{89CCCA85-AAA6-49C9-B3E4-BA00D68F5F5E}" type="presOf" srcId="{A7245673-4C0A-4523-AABA-EAD7E5FFFABD}" destId="{CC9630D9-4C30-4B3E-AD0A-0CEABF484424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8" destOrd="0" parTransId="{B60320FA-94D2-4D71-AE85-288A43EBEDE4}" sibTransId="{2C54F595-F9E2-40AC-87EC-9378C19AE1C3}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64BDA2A9-527D-4B84-A947-80D89646453A}" type="presOf" srcId="{5B1E7992-B8F8-4BB0-81A3-A621DB693B4A}" destId="{0E0CD14E-ED7F-4702-AAF7-760B968F21B1}" srcOrd="0" destOrd="0" presId="urn:microsoft.com/office/officeart/2005/8/layout/default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14A5A310-686C-4D94-ABE3-728ED6E68779}" type="presOf" srcId="{46BA63A6-8680-4F88-8BA9-A8B5ED0515C2}" destId="{6CD25080-7FF3-4DE6-BBBC-7BDFAD1EE743}" srcOrd="0" destOrd="0" presId="urn:microsoft.com/office/officeart/2005/8/layout/default"/>
    <dgm:cxn modelId="{8736220B-D555-48B6-8E72-5A1E11B30128}" type="presOf" srcId="{5656E671-66E9-4E6B-B76C-E2F28641C041}" destId="{3C1437E8-9FF0-431A-B85C-FB2C7E901A4B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A0079B80-FFCA-42C5-87F8-3564FEE8D1D4}" type="presOf" srcId="{2B57E3C4-46F9-43AB-BBEB-BC33EFA4F1DB}" destId="{A014837C-2DD5-4D9A-A679-A37D5794D5F9}" srcOrd="0" destOrd="0" presId="urn:microsoft.com/office/officeart/2005/8/layout/default"/>
    <dgm:cxn modelId="{BEA853E1-5476-4907-A5FD-37D14AF83914}" srcId="{6E0EADD1-F472-491C-B482-86CE3372C2C4}" destId="{5B1E7992-B8F8-4BB0-81A3-A621DB693B4A}" srcOrd="7" destOrd="0" parTransId="{DF3B72EC-CEAE-4DC9-AF3D-2DECFDF79CB4}" sibTransId="{E9D2ABCE-56DD-446E-91CD-4F00A89C64FB}"/>
    <dgm:cxn modelId="{2E5D8CDE-8850-404E-A6AC-CFBEE52B1833}" type="presOf" srcId="{2C9961D7-7A94-44DF-B8E7-BD0A2FF81B1B}" destId="{AEBB12DA-3D18-4011-9073-463B0A428619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DBFFDE46-2B11-4BE6-9349-2D1DA325E0FD}" type="presParOf" srcId="{EDFC86FC-B5B5-4DBE-8015-9670DEEA4AA6}" destId="{344E18A5-0B89-4910-A43E-DE332BC33C13}" srcOrd="0" destOrd="0" presId="urn:microsoft.com/office/officeart/2005/8/layout/default"/>
    <dgm:cxn modelId="{DC958CDA-F1FF-40E4-AA5E-643D3F536B4E}" type="presParOf" srcId="{EDFC86FC-B5B5-4DBE-8015-9670DEEA4AA6}" destId="{CE71220A-CDB1-444F-8432-94942DD5B9CD}" srcOrd="1" destOrd="0" presId="urn:microsoft.com/office/officeart/2005/8/layout/default"/>
    <dgm:cxn modelId="{AEBB743F-E3AB-4DD8-A2FC-0D38D3F45722}" type="presParOf" srcId="{EDFC86FC-B5B5-4DBE-8015-9670DEEA4AA6}" destId="{6CD25080-7FF3-4DE6-BBBC-7BDFAD1EE743}" srcOrd="2" destOrd="0" presId="urn:microsoft.com/office/officeart/2005/8/layout/default"/>
    <dgm:cxn modelId="{47D4AFF7-84B2-41BA-B56C-40BA5EB85212}" type="presParOf" srcId="{EDFC86FC-B5B5-4DBE-8015-9670DEEA4AA6}" destId="{59549B4E-6DFE-4E97-978F-83F96E7F8347}" srcOrd="3" destOrd="0" presId="urn:microsoft.com/office/officeart/2005/8/layout/default"/>
    <dgm:cxn modelId="{AD9E182A-B1E7-40F8-B11F-06E549D0D07B}" type="presParOf" srcId="{EDFC86FC-B5B5-4DBE-8015-9670DEEA4AA6}" destId="{AEBB12DA-3D18-4011-9073-463B0A428619}" srcOrd="4" destOrd="0" presId="urn:microsoft.com/office/officeart/2005/8/layout/default"/>
    <dgm:cxn modelId="{FB4C0FFB-3CAB-407D-A05C-2C181F0C7DC4}" type="presParOf" srcId="{EDFC86FC-B5B5-4DBE-8015-9670DEEA4AA6}" destId="{17A0DC51-4200-49F4-851B-ABCE4A53920E}" srcOrd="5" destOrd="0" presId="urn:microsoft.com/office/officeart/2005/8/layout/default"/>
    <dgm:cxn modelId="{59417C1B-D7C1-4314-8956-4550C4A8D0CA}" type="presParOf" srcId="{EDFC86FC-B5B5-4DBE-8015-9670DEEA4AA6}" destId="{3AE90D36-B7F4-408C-9DA7-D4723E4C3A22}" srcOrd="6" destOrd="0" presId="urn:microsoft.com/office/officeart/2005/8/layout/default"/>
    <dgm:cxn modelId="{16388388-DAE1-4810-A022-44942B08C1AF}" type="presParOf" srcId="{EDFC86FC-B5B5-4DBE-8015-9670DEEA4AA6}" destId="{EEC33639-2187-4135-A73A-27D5E1D425BB}" srcOrd="7" destOrd="0" presId="urn:microsoft.com/office/officeart/2005/8/layout/default"/>
    <dgm:cxn modelId="{081E2ABD-6785-4789-88E8-B44E15D3BA15}" type="presParOf" srcId="{EDFC86FC-B5B5-4DBE-8015-9670DEEA4AA6}" destId="{CC9630D9-4C30-4B3E-AD0A-0CEABF484424}" srcOrd="8" destOrd="0" presId="urn:microsoft.com/office/officeart/2005/8/layout/default"/>
    <dgm:cxn modelId="{EE883DC3-8F59-47F1-8A3A-AB3AE7C0A89C}" type="presParOf" srcId="{EDFC86FC-B5B5-4DBE-8015-9670DEEA4AA6}" destId="{54DF61AF-792E-4A2F-A838-2278B28426FC}" srcOrd="9" destOrd="0" presId="urn:microsoft.com/office/officeart/2005/8/layout/default"/>
    <dgm:cxn modelId="{C8E09E33-0B93-4677-8BFC-AE9D5CD3548C}" type="presParOf" srcId="{EDFC86FC-B5B5-4DBE-8015-9670DEEA4AA6}" destId="{70C24323-07A2-48AB-81D9-8275DDBF2988}" srcOrd="10" destOrd="0" presId="urn:microsoft.com/office/officeart/2005/8/layout/default"/>
    <dgm:cxn modelId="{D2BCDD22-34A2-42AA-AA96-5F5B638CCACC}" type="presParOf" srcId="{EDFC86FC-B5B5-4DBE-8015-9670DEEA4AA6}" destId="{1FB6C4FE-368C-428F-A0CB-65B12F50A1D0}" srcOrd="11" destOrd="0" presId="urn:microsoft.com/office/officeart/2005/8/layout/default"/>
    <dgm:cxn modelId="{33AC5FD3-BB0D-461E-B284-29783886A7A5}" type="presParOf" srcId="{EDFC86FC-B5B5-4DBE-8015-9670DEEA4AA6}" destId="{3C1437E8-9FF0-431A-B85C-FB2C7E901A4B}" srcOrd="12" destOrd="0" presId="urn:microsoft.com/office/officeart/2005/8/layout/default"/>
    <dgm:cxn modelId="{879353AE-99E8-4BE6-845D-39474135BAB1}" type="presParOf" srcId="{EDFC86FC-B5B5-4DBE-8015-9670DEEA4AA6}" destId="{A07AF2F9-6D1F-4890-B110-C453C6D04428}" srcOrd="13" destOrd="0" presId="urn:microsoft.com/office/officeart/2005/8/layout/default"/>
    <dgm:cxn modelId="{ED7FFCA3-E4B6-4AA2-91E2-6DA2FD4A9AAF}" type="presParOf" srcId="{EDFC86FC-B5B5-4DBE-8015-9670DEEA4AA6}" destId="{0E0CD14E-ED7F-4702-AAF7-760B968F21B1}" srcOrd="14" destOrd="0" presId="urn:microsoft.com/office/officeart/2005/8/layout/default"/>
    <dgm:cxn modelId="{BB64803F-9CB8-4F07-8184-54D27E395B21}" type="presParOf" srcId="{EDFC86FC-B5B5-4DBE-8015-9670DEEA4AA6}" destId="{3FDE0893-4F7E-4A15-9D44-9AD5CBA1C208}" srcOrd="15" destOrd="0" presId="urn:microsoft.com/office/officeart/2005/8/layout/default"/>
    <dgm:cxn modelId="{176B9C4A-4913-45CC-BAFD-3267E384F716}" type="presParOf" srcId="{EDFC86FC-B5B5-4DBE-8015-9670DEEA4AA6}" destId="{A014837C-2DD5-4D9A-A679-A37D5794D5F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>
        <a:ln w="28575">
          <a:solidFill>
            <a:schemeClr val="tx2">
              <a:lumMod val="5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  <a:latin typeface="+mj-ea"/>
              <a:ea typeface="+mj-ea"/>
            </a:rPr>
            <a:t>Q&amp;A</a:t>
          </a:r>
          <a:endParaRPr lang="zh-TW" altLang="en-US" dirty="0">
            <a:solidFill>
              <a:srgbClr val="002060"/>
            </a:solidFill>
            <a:latin typeface="+mj-ea"/>
            <a:ea typeface="+mj-ea"/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F6F92E1C-7D40-4FD0-A410-106F58D42F3B}">
      <dgm:prSet/>
      <dgm:spPr/>
      <dgm:t>
        <a:bodyPr/>
        <a:lstStyle/>
        <a:p>
          <a:r>
            <a:rPr lang="zh-TW" altLang="zh-TW" dirty="0" smtClean="0">
              <a:solidFill>
                <a:srgbClr val="002060"/>
              </a:solidFill>
              <a:latin typeface="+mj-ea"/>
              <a:ea typeface="+mj-ea"/>
            </a:rPr>
            <a:t>兼任助理勞健保整合系</a:t>
          </a:r>
          <a:r>
            <a:rPr lang="zh-TW" altLang="en-US" dirty="0" smtClean="0">
              <a:solidFill>
                <a:srgbClr val="002060"/>
              </a:solidFill>
              <a:latin typeface="+mj-ea"/>
              <a:ea typeface="+mj-ea"/>
            </a:rPr>
            <a:t>統</a:t>
          </a:r>
          <a:endParaRPr lang="zh-TW" altLang="en-US" dirty="0">
            <a:solidFill>
              <a:srgbClr val="002060"/>
            </a:solidFill>
            <a:latin typeface="+mj-ea"/>
            <a:ea typeface="+mj-ea"/>
          </a:endParaRPr>
        </a:p>
      </dgm:t>
    </dgm:pt>
    <dgm:pt modelId="{324CA47E-7329-46DA-8DA0-3EC55940148B}" type="parTrans" cxnId="{F8F366DE-85AA-4B83-881B-DCDF6ADBF6DC}">
      <dgm:prSet/>
      <dgm:spPr/>
      <dgm:t>
        <a:bodyPr/>
        <a:lstStyle/>
        <a:p>
          <a:endParaRPr lang="zh-TW" altLang="en-US"/>
        </a:p>
      </dgm:t>
    </dgm:pt>
    <dgm:pt modelId="{2D13B70E-0B43-442D-9B0F-2B239A60CEDB}" type="sibTrans" cxnId="{F8F366DE-85AA-4B83-881B-DCDF6ADBF6DC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  <dgm:t>
        <a:bodyPr/>
        <a:lstStyle/>
        <a:p>
          <a:endParaRPr lang="zh-TW" altLang="en-US"/>
        </a:p>
      </dgm:t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  <dgm:t>
        <a:bodyPr/>
        <a:lstStyle/>
        <a:p>
          <a:endParaRPr lang="zh-TW" altLang="en-US"/>
        </a:p>
      </dgm:t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  <dgm:t>
        <a:bodyPr/>
        <a:lstStyle/>
        <a:p>
          <a:endParaRPr lang="zh-TW" altLang="en-US"/>
        </a:p>
      </dgm:t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  <dgm:t>
        <a:bodyPr/>
        <a:lstStyle/>
        <a:p>
          <a:endParaRPr lang="zh-TW" altLang="en-US"/>
        </a:p>
      </dgm:t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  <dgm:t>
        <a:bodyPr/>
        <a:lstStyle/>
        <a:p>
          <a:endParaRPr lang="zh-TW" altLang="en-US"/>
        </a:p>
      </dgm:t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  <dgm:t>
        <a:bodyPr/>
        <a:lstStyle/>
        <a:p>
          <a:endParaRPr lang="zh-TW" altLang="en-US"/>
        </a:p>
      </dgm:t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  <dgm:t>
        <a:bodyPr/>
        <a:lstStyle/>
        <a:p>
          <a:endParaRPr lang="zh-TW" altLang="en-US"/>
        </a:p>
      </dgm:t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5A3E3-B64F-4DFF-89E2-991E15042157}" type="pres">
      <dgm:prSet presAssocID="{2C54F595-F9E2-40AC-87EC-9378C19AE1C3}" presName="sibTrans" presStyleCnt="0"/>
      <dgm:spPr/>
    </dgm:pt>
    <dgm:pt modelId="{67ECB3B6-F42B-4EC6-BB85-8B4513C0CA2B}" type="pres">
      <dgm:prSet presAssocID="{F6F92E1C-7D40-4FD0-A410-106F58D42F3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E5362C97-6BCA-4826-9AE2-4DF3AF06E0AE}" type="presOf" srcId="{A7245673-4C0A-4523-AABA-EAD7E5FFFABD}" destId="{CC9630D9-4C30-4B3E-AD0A-0CEABF484424}" srcOrd="0" destOrd="0" presId="urn:microsoft.com/office/officeart/2005/8/layout/default"/>
    <dgm:cxn modelId="{F8F366DE-85AA-4B83-881B-DCDF6ADBF6DC}" srcId="{6E0EADD1-F472-491C-B482-86CE3372C2C4}" destId="{F6F92E1C-7D40-4FD0-A410-106F58D42F3B}" srcOrd="8" destOrd="0" parTransId="{324CA47E-7329-46DA-8DA0-3EC55940148B}" sibTransId="{2D13B70E-0B43-442D-9B0F-2B239A60CEDB}"/>
    <dgm:cxn modelId="{A8F2E1AB-33E9-4819-B047-7E0C2232C885}" type="presOf" srcId="{F6F92E1C-7D40-4FD0-A410-106F58D42F3B}" destId="{67ECB3B6-F42B-4EC6-BB85-8B4513C0CA2B}" srcOrd="0" destOrd="0" presId="urn:microsoft.com/office/officeart/2005/8/layout/default"/>
    <dgm:cxn modelId="{BD84D6EA-5BC0-4C29-9396-76F3DCE13EAF}" type="presOf" srcId="{5656E671-66E9-4E6B-B76C-E2F28641C041}" destId="{3C1437E8-9FF0-431A-B85C-FB2C7E901A4B}" srcOrd="0" destOrd="0" presId="urn:microsoft.com/office/officeart/2005/8/layout/default"/>
    <dgm:cxn modelId="{BD2B7F5A-B286-4BFB-9AD6-F25BE3CE23BA}" type="presOf" srcId="{46BA63A6-8680-4F88-8BA9-A8B5ED0515C2}" destId="{6CD25080-7FF3-4DE6-BBBC-7BDFAD1EE743}" srcOrd="0" destOrd="0" presId="urn:microsoft.com/office/officeart/2005/8/layout/default"/>
    <dgm:cxn modelId="{5AB44849-8499-4BDF-B291-FA19D2246153}" type="presOf" srcId="{2C9961D7-7A94-44DF-B8E7-BD0A2FF81B1B}" destId="{AEBB12DA-3D18-4011-9073-463B0A428619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9F6E467B-4921-45CF-BBF3-AAE51ABE1C45}" type="presOf" srcId="{6E0EADD1-F472-491C-B482-86CE3372C2C4}" destId="{EDFC86FC-B5B5-4DBE-8015-9670DEEA4AA6}" srcOrd="0" destOrd="0" presId="urn:microsoft.com/office/officeart/2005/8/layout/default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230743C4-C0D7-4C55-9739-95AE4C2370AD}" type="presOf" srcId="{2B57E3C4-46F9-43AB-BBEB-BC33EFA4F1DB}" destId="{A014837C-2DD5-4D9A-A679-A37D5794D5F9}" srcOrd="0" destOrd="0" presId="urn:microsoft.com/office/officeart/2005/8/layout/default"/>
    <dgm:cxn modelId="{8FC50DF9-47EB-4388-A2B2-26D851C029A8}" type="presOf" srcId="{DE0642CD-7E07-41A3-ACDD-5F0D9068A461}" destId="{70C24323-07A2-48AB-81D9-8275DDBF2988}" srcOrd="0" destOrd="0" presId="urn:microsoft.com/office/officeart/2005/8/layout/default"/>
    <dgm:cxn modelId="{3B168F64-981A-467F-AE33-E27C9A988F72}" type="presOf" srcId="{4E1067B2-7711-413F-BD26-899FA0B528AC}" destId="{344E18A5-0B89-4910-A43E-DE332BC33C13}" srcOrd="0" destOrd="0" presId="urn:microsoft.com/office/officeart/2005/8/layout/default"/>
    <dgm:cxn modelId="{BB9752D5-EF2C-46F1-8758-49E9B2A2B70F}" type="presOf" srcId="{9DF2F505-6E2E-461B-ACAF-EFC9875EF840}" destId="{3AE90D36-B7F4-408C-9DA7-D4723E4C3A22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90175FC5-5D07-4636-8D0F-6AE41D68A1BB}" type="presParOf" srcId="{EDFC86FC-B5B5-4DBE-8015-9670DEEA4AA6}" destId="{344E18A5-0B89-4910-A43E-DE332BC33C13}" srcOrd="0" destOrd="0" presId="urn:microsoft.com/office/officeart/2005/8/layout/default"/>
    <dgm:cxn modelId="{D236B5D6-093C-4472-9945-B70780C15EAE}" type="presParOf" srcId="{EDFC86FC-B5B5-4DBE-8015-9670DEEA4AA6}" destId="{CE71220A-CDB1-444F-8432-94942DD5B9CD}" srcOrd="1" destOrd="0" presId="urn:microsoft.com/office/officeart/2005/8/layout/default"/>
    <dgm:cxn modelId="{F8C055C9-8C45-4896-80E9-F623674DC48E}" type="presParOf" srcId="{EDFC86FC-B5B5-4DBE-8015-9670DEEA4AA6}" destId="{6CD25080-7FF3-4DE6-BBBC-7BDFAD1EE743}" srcOrd="2" destOrd="0" presId="urn:microsoft.com/office/officeart/2005/8/layout/default"/>
    <dgm:cxn modelId="{67F4F635-66D2-46CC-9F05-8A5746BC6B08}" type="presParOf" srcId="{EDFC86FC-B5B5-4DBE-8015-9670DEEA4AA6}" destId="{59549B4E-6DFE-4E97-978F-83F96E7F8347}" srcOrd="3" destOrd="0" presId="urn:microsoft.com/office/officeart/2005/8/layout/default"/>
    <dgm:cxn modelId="{1E6F3810-BE14-444A-AA4C-00EA25079A1E}" type="presParOf" srcId="{EDFC86FC-B5B5-4DBE-8015-9670DEEA4AA6}" destId="{AEBB12DA-3D18-4011-9073-463B0A428619}" srcOrd="4" destOrd="0" presId="urn:microsoft.com/office/officeart/2005/8/layout/default"/>
    <dgm:cxn modelId="{226284A3-E87E-4484-9270-C1E033AA1EE9}" type="presParOf" srcId="{EDFC86FC-B5B5-4DBE-8015-9670DEEA4AA6}" destId="{17A0DC51-4200-49F4-851B-ABCE4A53920E}" srcOrd="5" destOrd="0" presId="urn:microsoft.com/office/officeart/2005/8/layout/default"/>
    <dgm:cxn modelId="{CF873FF1-F638-46F9-9718-4B83996E9D65}" type="presParOf" srcId="{EDFC86FC-B5B5-4DBE-8015-9670DEEA4AA6}" destId="{3AE90D36-B7F4-408C-9DA7-D4723E4C3A22}" srcOrd="6" destOrd="0" presId="urn:microsoft.com/office/officeart/2005/8/layout/default"/>
    <dgm:cxn modelId="{242F27B8-7D54-463B-B1CA-65E4A031FBC3}" type="presParOf" srcId="{EDFC86FC-B5B5-4DBE-8015-9670DEEA4AA6}" destId="{EEC33639-2187-4135-A73A-27D5E1D425BB}" srcOrd="7" destOrd="0" presId="urn:microsoft.com/office/officeart/2005/8/layout/default"/>
    <dgm:cxn modelId="{5B9F5B61-9775-467B-8761-DD02229BB1C4}" type="presParOf" srcId="{EDFC86FC-B5B5-4DBE-8015-9670DEEA4AA6}" destId="{CC9630D9-4C30-4B3E-AD0A-0CEABF484424}" srcOrd="8" destOrd="0" presId="urn:microsoft.com/office/officeart/2005/8/layout/default"/>
    <dgm:cxn modelId="{097E9562-FF14-4883-B932-2712D5413EB2}" type="presParOf" srcId="{EDFC86FC-B5B5-4DBE-8015-9670DEEA4AA6}" destId="{54DF61AF-792E-4A2F-A838-2278B28426FC}" srcOrd="9" destOrd="0" presId="urn:microsoft.com/office/officeart/2005/8/layout/default"/>
    <dgm:cxn modelId="{C16E0446-5DEC-4848-827F-74163CC14B94}" type="presParOf" srcId="{EDFC86FC-B5B5-4DBE-8015-9670DEEA4AA6}" destId="{70C24323-07A2-48AB-81D9-8275DDBF2988}" srcOrd="10" destOrd="0" presId="urn:microsoft.com/office/officeart/2005/8/layout/default"/>
    <dgm:cxn modelId="{1EE04BA5-F018-4F19-9B30-656D94B4946F}" type="presParOf" srcId="{EDFC86FC-B5B5-4DBE-8015-9670DEEA4AA6}" destId="{1FB6C4FE-368C-428F-A0CB-65B12F50A1D0}" srcOrd="11" destOrd="0" presId="urn:microsoft.com/office/officeart/2005/8/layout/default"/>
    <dgm:cxn modelId="{74089C38-C228-4295-8713-70D8D30C392F}" type="presParOf" srcId="{EDFC86FC-B5B5-4DBE-8015-9670DEEA4AA6}" destId="{3C1437E8-9FF0-431A-B85C-FB2C7E901A4B}" srcOrd="12" destOrd="0" presId="urn:microsoft.com/office/officeart/2005/8/layout/default"/>
    <dgm:cxn modelId="{AEC50641-2D72-484E-B47A-4F2F9AA9EC31}" type="presParOf" srcId="{EDFC86FC-B5B5-4DBE-8015-9670DEEA4AA6}" destId="{A07AF2F9-6D1F-4890-B110-C453C6D04428}" srcOrd="13" destOrd="0" presId="urn:microsoft.com/office/officeart/2005/8/layout/default"/>
    <dgm:cxn modelId="{47C22A2F-A069-4991-88FB-37878F78722E}" type="presParOf" srcId="{EDFC86FC-B5B5-4DBE-8015-9670DEEA4AA6}" destId="{A014837C-2DD5-4D9A-A679-A37D5794D5F9}" srcOrd="14" destOrd="0" presId="urn:microsoft.com/office/officeart/2005/8/layout/default"/>
    <dgm:cxn modelId="{3735444D-BB05-41BC-A2EF-1CA03912E4EF}" type="presParOf" srcId="{EDFC86FC-B5B5-4DBE-8015-9670DEEA4AA6}" destId="{AB85A3E3-B64F-4DFF-89E2-991E15042157}" srcOrd="15" destOrd="0" presId="urn:microsoft.com/office/officeart/2005/8/layout/default"/>
    <dgm:cxn modelId="{F030A929-B9C4-45BA-B9D6-B9E45473009A}" type="presParOf" srcId="{EDFC86FC-B5B5-4DBE-8015-9670DEEA4AA6}" destId="{67ECB3B6-F42B-4EC6-BB85-8B4513C0CA2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noFill/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>
        <a:ln w="28575">
          <a:solidFill>
            <a:schemeClr val="accent6">
              <a:lumMod val="10000"/>
            </a:schemeClr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0E0CD14E-ED7F-4702-AAF7-760B968F21B1}" type="pres">
      <dgm:prSet presAssocID="{5B1E7992-B8F8-4BB0-81A3-A621DB693B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27E296-5E21-45EA-930A-E0CC513258A1}" type="pres">
      <dgm:prSet presAssocID="{E9D2ABCE-56DD-446E-91CD-4F00A89C64FB}" presName="sibTrans" presStyleCnt="0"/>
      <dgm:spPr/>
    </dgm:pt>
    <dgm:pt modelId="{A014837C-2DD5-4D9A-A679-A37D5794D5F9}" type="pres">
      <dgm:prSet presAssocID="{2B57E3C4-46F9-43AB-BBEB-BC33EFA4F1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AB7C5C-9D12-4E10-915B-B23E5F4F1805}" type="presOf" srcId="{4E1067B2-7711-413F-BD26-899FA0B528AC}" destId="{344E18A5-0B89-4910-A43E-DE332BC33C13}" srcOrd="0" destOrd="0" presId="urn:microsoft.com/office/officeart/2005/8/layout/default"/>
    <dgm:cxn modelId="{30A67759-DED1-4044-B14A-A11788BA0BA6}" type="presOf" srcId="{A7245673-4C0A-4523-AABA-EAD7E5FFFABD}" destId="{CC9630D9-4C30-4B3E-AD0A-0CEABF484424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8" destOrd="0" parTransId="{B60320FA-94D2-4D71-AE85-288A43EBEDE4}" sibTransId="{2C54F595-F9E2-40AC-87EC-9378C19AE1C3}"/>
    <dgm:cxn modelId="{094AF292-B412-4EB7-ADF3-C3EE6A1D8C20}" type="presOf" srcId="{2B57E3C4-46F9-43AB-BBEB-BC33EFA4F1DB}" destId="{A014837C-2DD5-4D9A-A679-A37D5794D5F9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1DE3A768-DB6D-47E0-9159-F7805B4998BE}" type="presOf" srcId="{5656E671-66E9-4E6B-B76C-E2F28641C041}" destId="{3C1437E8-9FF0-431A-B85C-FB2C7E901A4B}" srcOrd="0" destOrd="0" presId="urn:microsoft.com/office/officeart/2005/8/layout/default"/>
    <dgm:cxn modelId="{39FD0E08-A987-4024-82D5-9AEBA0B43609}" type="presOf" srcId="{DE0642CD-7E07-41A3-ACDD-5F0D9068A461}" destId="{70C24323-07A2-48AB-81D9-8275DDBF2988}" srcOrd="0" destOrd="0" presId="urn:microsoft.com/office/officeart/2005/8/layout/default"/>
    <dgm:cxn modelId="{658C68DC-3D11-4853-8625-2F8B904FCC68}" type="presOf" srcId="{46BA63A6-8680-4F88-8BA9-A8B5ED0515C2}" destId="{6CD25080-7FF3-4DE6-BBBC-7BDFAD1EE743}" srcOrd="0" destOrd="0" presId="urn:microsoft.com/office/officeart/2005/8/layout/default"/>
    <dgm:cxn modelId="{36E2877C-14A1-4CA8-ADA6-02FCE02242BE}" type="presOf" srcId="{2C9961D7-7A94-44DF-B8E7-BD0A2FF81B1B}" destId="{AEBB12DA-3D18-4011-9073-463B0A428619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BEA853E1-5476-4907-A5FD-37D14AF83914}" srcId="{6E0EADD1-F472-491C-B482-86CE3372C2C4}" destId="{5B1E7992-B8F8-4BB0-81A3-A621DB693B4A}" srcOrd="7" destOrd="0" parTransId="{DF3B72EC-CEAE-4DC9-AF3D-2DECFDF79CB4}" sibTransId="{E9D2ABCE-56DD-446E-91CD-4F00A89C64FB}"/>
    <dgm:cxn modelId="{6C48A0C7-B670-4A6B-B925-531CFDE43386}" type="presOf" srcId="{9DF2F505-6E2E-461B-ACAF-EFC9875EF840}" destId="{3AE90D36-B7F4-408C-9DA7-D4723E4C3A22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FDBC6D6C-C79F-45CF-8229-6A58C8936039}" type="presOf" srcId="{6E0EADD1-F472-491C-B482-86CE3372C2C4}" destId="{EDFC86FC-B5B5-4DBE-8015-9670DEEA4AA6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FD08C843-18AA-4B14-999B-C1EBD4C5EAFA}" type="presOf" srcId="{5B1E7992-B8F8-4BB0-81A3-A621DB693B4A}" destId="{0E0CD14E-ED7F-4702-AAF7-760B968F21B1}" srcOrd="0" destOrd="0" presId="urn:microsoft.com/office/officeart/2005/8/layout/default"/>
    <dgm:cxn modelId="{9788DB5A-F931-4B0A-B67F-5D48F1AF87A0}" type="presParOf" srcId="{EDFC86FC-B5B5-4DBE-8015-9670DEEA4AA6}" destId="{344E18A5-0B89-4910-A43E-DE332BC33C13}" srcOrd="0" destOrd="0" presId="urn:microsoft.com/office/officeart/2005/8/layout/default"/>
    <dgm:cxn modelId="{D6E2A7F9-6405-4807-9E96-E52BC5EEED5D}" type="presParOf" srcId="{EDFC86FC-B5B5-4DBE-8015-9670DEEA4AA6}" destId="{CE71220A-CDB1-444F-8432-94942DD5B9CD}" srcOrd="1" destOrd="0" presId="urn:microsoft.com/office/officeart/2005/8/layout/default"/>
    <dgm:cxn modelId="{30F9EE5A-2D17-4923-89D2-350E5EBB95EE}" type="presParOf" srcId="{EDFC86FC-B5B5-4DBE-8015-9670DEEA4AA6}" destId="{6CD25080-7FF3-4DE6-BBBC-7BDFAD1EE743}" srcOrd="2" destOrd="0" presId="urn:microsoft.com/office/officeart/2005/8/layout/default"/>
    <dgm:cxn modelId="{25D1D190-6A39-46BE-AC7A-773CC861A5D9}" type="presParOf" srcId="{EDFC86FC-B5B5-4DBE-8015-9670DEEA4AA6}" destId="{59549B4E-6DFE-4E97-978F-83F96E7F8347}" srcOrd="3" destOrd="0" presId="urn:microsoft.com/office/officeart/2005/8/layout/default"/>
    <dgm:cxn modelId="{6AC53451-81F8-4993-AA56-0267C3A5B492}" type="presParOf" srcId="{EDFC86FC-B5B5-4DBE-8015-9670DEEA4AA6}" destId="{AEBB12DA-3D18-4011-9073-463B0A428619}" srcOrd="4" destOrd="0" presId="urn:microsoft.com/office/officeart/2005/8/layout/default"/>
    <dgm:cxn modelId="{98DD7DBA-6183-49AD-BF15-4A4B5A1B6450}" type="presParOf" srcId="{EDFC86FC-B5B5-4DBE-8015-9670DEEA4AA6}" destId="{17A0DC51-4200-49F4-851B-ABCE4A53920E}" srcOrd="5" destOrd="0" presId="urn:microsoft.com/office/officeart/2005/8/layout/default"/>
    <dgm:cxn modelId="{FA78D03F-6701-4BB6-B2B2-09ACB2EBEBE0}" type="presParOf" srcId="{EDFC86FC-B5B5-4DBE-8015-9670DEEA4AA6}" destId="{3AE90D36-B7F4-408C-9DA7-D4723E4C3A22}" srcOrd="6" destOrd="0" presId="urn:microsoft.com/office/officeart/2005/8/layout/default"/>
    <dgm:cxn modelId="{EA6596C9-5D3B-4850-BF90-0402514B7101}" type="presParOf" srcId="{EDFC86FC-B5B5-4DBE-8015-9670DEEA4AA6}" destId="{EEC33639-2187-4135-A73A-27D5E1D425BB}" srcOrd="7" destOrd="0" presId="urn:microsoft.com/office/officeart/2005/8/layout/default"/>
    <dgm:cxn modelId="{D148029E-809C-4F7E-94E3-15E538EE50B7}" type="presParOf" srcId="{EDFC86FC-B5B5-4DBE-8015-9670DEEA4AA6}" destId="{CC9630D9-4C30-4B3E-AD0A-0CEABF484424}" srcOrd="8" destOrd="0" presId="urn:microsoft.com/office/officeart/2005/8/layout/default"/>
    <dgm:cxn modelId="{F31BCEEF-D721-46D4-A022-38C25300AB54}" type="presParOf" srcId="{EDFC86FC-B5B5-4DBE-8015-9670DEEA4AA6}" destId="{54DF61AF-792E-4A2F-A838-2278B28426FC}" srcOrd="9" destOrd="0" presId="urn:microsoft.com/office/officeart/2005/8/layout/default"/>
    <dgm:cxn modelId="{41E533E1-F22E-4027-A575-5A61639BE337}" type="presParOf" srcId="{EDFC86FC-B5B5-4DBE-8015-9670DEEA4AA6}" destId="{70C24323-07A2-48AB-81D9-8275DDBF2988}" srcOrd="10" destOrd="0" presId="urn:microsoft.com/office/officeart/2005/8/layout/default"/>
    <dgm:cxn modelId="{C1E1962D-AF74-410D-BEDE-BACB9F538ED8}" type="presParOf" srcId="{EDFC86FC-B5B5-4DBE-8015-9670DEEA4AA6}" destId="{1FB6C4FE-368C-428F-A0CB-65B12F50A1D0}" srcOrd="11" destOrd="0" presId="urn:microsoft.com/office/officeart/2005/8/layout/default"/>
    <dgm:cxn modelId="{83045603-B802-43D8-ABC7-EA0FC5A85AE2}" type="presParOf" srcId="{EDFC86FC-B5B5-4DBE-8015-9670DEEA4AA6}" destId="{3C1437E8-9FF0-431A-B85C-FB2C7E901A4B}" srcOrd="12" destOrd="0" presId="urn:microsoft.com/office/officeart/2005/8/layout/default"/>
    <dgm:cxn modelId="{5610FD6D-F70A-481D-B1ED-9DF6846A691E}" type="presParOf" srcId="{EDFC86FC-B5B5-4DBE-8015-9670DEEA4AA6}" destId="{A07AF2F9-6D1F-4890-B110-C453C6D04428}" srcOrd="13" destOrd="0" presId="urn:microsoft.com/office/officeart/2005/8/layout/default"/>
    <dgm:cxn modelId="{38B95A65-6AB6-41D8-AF87-8709878921E3}" type="presParOf" srcId="{EDFC86FC-B5B5-4DBE-8015-9670DEEA4AA6}" destId="{0E0CD14E-ED7F-4702-AAF7-760B968F21B1}" srcOrd="14" destOrd="0" presId="urn:microsoft.com/office/officeart/2005/8/layout/default"/>
    <dgm:cxn modelId="{1ABF5E15-6158-4188-A803-7AED9AE0CCB7}" type="presParOf" srcId="{EDFC86FC-B5B5-4DBE-8015-9670DEEA4AA6}" destId="{D027E296-5E21-45EA-930A-E0CC513258A1}" srcOrd="15" destOrd="0" presId="urn:microsoft.com/office/officeart/2005/8/layout/default"/>
    <dgm:cxn modelId="{9BFCE59D-C985-4DD9-91D2-151DC930A207}" type="presParOf" srcId="{EDFC86FC-B5B5-4DBE-8015-9670DEEA4AA6}" destId="{A014837C-2DD5-4D9A-A679-A37D5794D5F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noFill/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>
        <a:ln w="28575">
          <a:solidFill>
            <a:schemeClr val="accent6">
              <a:lumMod val="10000"/>
            </a:schemeClr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0E0CD14E-ED7F-4702-AAF7-760B968F21B1}" type="pres">
      <dgm:prSet presAssocID="{5B1E7992-B8F8-4BB0-81A3-A621DB693B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9672A5-95CA-4737-8846-AE357FE8CE54}" type="pres">
      <dgm:prSet presAssocID="{E9D2ABCE-56DD-446E-91CD-4F00A89C64FB}" presName="sibTrans" presStyleCnt="0"/>
      <dgm:spPr/>
    </dgm:pt>
    <dgm:pt modelId="{A014837C-2DD5-4D9A-A679-A37D5794D5F9}" type="pres">
      <dgm:prSet presAssocID="{2B57E3C4-46F9-43AB-BBEB-BC33EFA4F1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8" destOrd="0" parTransId="{B60320FA-94D2-4D71-AE85-288A43EBEDE4}" sibTransId="{2C54F595-F9E2-40AC-87EC-9378C19AE1C3}"/>
    <dgm:cxn modelId="{330BE05C-DA35-4046-995D-FDD7A8BF230E}" type="presOf" srcId="{2C9961D7-7A94-44DF-B8E7-BD0A2FF81B1B}" destId="{AEBB12DA-3D18-4011-9073-463B0A428619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07C5E42B-E3C3-4AE6-ACB1-5DF0499C79BF}" type="presOf" srcId="{DE0642CD-7E07-41A3-ACDD-5F0D9068A461}" destId="{70C24323-07A2-48AB-81D9-8275DDBF2988}" srcOrd="0" destOrd="0" presId="urn:microsoft.com/office/officeart/2005/8/layout/default"/>
    <dgm:cxn modelId="{6403D6FD-E4F6-4F5A-B6C3-E81DC5DB9589}" type="presOf" srcId="{A7245673-4C0A-4523-AABA-EAD7E5FFFABD}" destId="{CC9630D9-4C30-4B3E-AD0A-0CEABF484424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C0A8D445-AC39-42D0-858E-8ACFB13E99A5}" type="presOf" srcId="{5B1E7992-B8F8-4BB0-81A3-A621DB693B4A}" destId="{0E0CD14E-ED7F-4702-AAF7-760B968F21B1}" srcOrd="0" destOrd="0" presId="urn:microsoft.com/office/officeart/2005/8/layout/default"/>
    <dgm:cxn modelId="{BEA853E1-5476-4907-A5FD-37D14AF83914}" srcId="{6E0EADD1-F472-491C-B482-86CE3372C2C4}" destId="{5B1E7992-B8F8-4BB0-81A3-A621DB693B4A}" srcOrd="7" destOrd="0" parTransId="{DF3B72EC-CEAE-4DC9-AF3D-2DECFDF79CB4}" sibTransId="{E9D2ABCE-56DD-446E-91CD-4F00A89C64FB}"/>
    <dgm:cxn modelId="{77D09007-38D0-42AE-932B-991E41ED5936}" type="presOf" srcId="{9DF2F505-6E2E-461B-ACAF-EFC9875EF840}" destId="{3AE90D36-B7F4-408C-9DA7-D4723E4C3A22}" srcOrd="0" destOrd="0" presId="urn:microsoft.com/office/officeart/2005/8/layout/default"/>
    <dgm:cxn modelId="{0891A99A-9F7E-438C-A313-A26238CCB2C3}" type="presOf" srcId="{5656E671-66E9-4E6B-B76C-E2F28641C041}" destId="{3C1437E8-9FF0-431A-B85C-FB2C7E901A4B}" srcOrd="0" destOrd="0" presId="urn:microsoft.com/office/officeart/2005/8/layout/default"/>
    <dgm:cxn modelId="{E8AF5FAF-CCC8-4A30-B1F7-EDD103CB6D81}" type="presOf" srcId="{6E0EADD1-F472-491C-B482-86CE3372C2C4}" destId="{EDFC86FC-B5B5-4DBE-8015-9670DEEA4AA6}" srcOrd="0" destOrd="0" presId="urn:microsoft.com/office/officeart/2005/8/layout/default"/>
    <dgm:cxn modelId="{143CBF23-0601-43B5-B7C6-4F08DB4BF671}" type="presOf" srcId="{46BA63A6-8680-4F88-8BA9-A8B5ED0515C2}" destId="{6CD25080-7FF3-4DE6-BBBC-7BDFAD1EE743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1A21DB52-A4CF-4647-8122-3D59D588E24A}" type="presOf" srcId="{2B57E3C4-46F9-43AB-BBEB-BC33EFA4F1DB}" destId="{A014837C-2DD5-4D9A-A679-A37D5794D5F9}" srcOrd="0" destOrd="0" presId="urn:microsoft.com/office/officeart/2005/8/layout/default"/>
    <dgm:cxn modelId="{CCD17D62-9D20-4236-B3F9-B4CD2AF949A3}" type="presOf" srcId="{4E1067B2-7711-413F-BD26-899FA0B528AC}" destId="{344E18A5-0B89-4910-A43E-DE332BC33C13}" srcOrd="0" destOrd="0" presId="urn:microsoft.com/office/officeart/2005/8/layout/default"/>
    <dgm:cxn modelId="{16E99283-BA03-48D5-A7CC-0500BBD4CB97}" type="presParOf" srcId="{EDFC86FC-B5B5-4DBE-8015-9670DEEA4AA6}" destId="{344E18A5-0B89-4910-A43E-DE332BC33C13}" srcOrd="0" destOrd="0" presId="urn:microsoft.com/office/officeart/2005/8/layout/default"/>
    <dgm:cxn modelId="{E096A63D-7466-476E-8621-47A1E471473C}" type="presParOf" srcId="{EDFC86FC-B5B5-4DBE-8015-9670DEEA4AA6}" destId="{CE71220A-CDB1-444F-8432-94942DD5B9CD}" srcOrd="1" destOrd="0" presId="urn:microsoft.com/office/officeart/2005/8/layout/default"/>
    <dgm:cxn modelId="{609D44ED-F68F-4F85-9385-802F69D81B2F}" type="presParOf" srcId="{EDFC86FC-B5B5-4DBE-8015-9670DEEA4AA6}" destId="{6CD25080-7FF3-4DE6-BBBC-7BDFAD1EE743}" srcOrd="2" destOrd="0" presId="urn:microsoft.com/office/officeart/2005/8/layout/default"/>
    <dgm:cxn modelId="{A19BD067-5BEF-41B7-996D-DE22FE97BC99}" type="presParOf" srcId="{EDFC86FC-B5B5-4DBE-8015-9670DEEA4AA6}" destId="{59549B4E-6DFE-4E97-978F-83F96E7F8347}" srcOrd="3" destOrd="0" presId="urn:microsoft.com/office/officeart/2005/8/layout/default"/>
    <dgm:cxn modelId="{76EB9DD9-2D55-45FE-A720-F56D5663F218}" type="presParOf" srcId="{EDFC86FC-B5B5-4DBE-8015-9670DEEA4AA6}" destId="{AEBB12DA-3D18-4011-9073-463B0A428619}" srcOrd="4" destOrd="0" presId="urn:microsoft.com/office/officeart/2005/8/layout/default"/>
    <dgm:cxn modelId="{0D54F1A6-0E03-472A-B04D-242B60CC0CB4}" type="presParOf" srcId="{EDFC86FC-B5B5-4DBE-8015-9670DEEA4AA6}" destId="{17A0DC51-4200-49F4-851B-ABCE4A53920E}" srcOrd="5" destOrd="0" presId="urn:microsoft.com/office/officeart/2005/8/layout/default"/>
    <dgm:cxn modelId="{6E510DDE-D6CF-4A18-A42E-689D0C09DB1C}" type="presParOf" srcId="{EDFC86FC-B5B5-4DBE-8015-9670DEEA4AA6}" destId="{3AE90D36-B7F4-408C-9DA7-D4723E4C3A22}" srcOrd="6" destOrd="0" presId="urn:microsoft.com/office/officeart/2005/8/layout/default"/>
    <dgm:cxn modelId="{2799093B-9A88-4911-96AA-C3748A7A4D13}" type="presParOf" srcId="{EDFC86FC-B5B5-4DBE-8015-9670DEEA4AA6}" destId="{EEC33639-2187-4135-A73A-27D5E1D425BB}" srcOrd="7" destOrd="0" presId="urn:microsoft.com/office/officeart/2005/8/layout/default"/>
    <dgm:cxn modelId="{805E9C8D-DF2F-46B2-AB5A-7A92665A72FA}" type="presParOf" srcId="{EDFC86FC-B5B5-4DBE-8015-9670DEEA4AA6}" destId="{CC9630D9-4C30-4B3E-AD0A-0CEABF484424}" srcOrd="8" destOrd="0" presId="urn:microsoft.com/office/officeart/2005/8/layout/default"/>
    <dgm:cxn modelId="{777206AC-DD4C-48B4-AFBB-E2AAF0EA139D}" type="presParOf" srcId="{EDFC86FC-B5B5-4DBE-8015-9670DEEA4AA6}" destId="{54DF61AF-792E-4A2F-A838-2278B28426FC}" srcOrd="9" destOrd="0" presId="urn:microsoft.com/office/officeart/2005/8/layout/default"/>
    <dgm:cxn modelId="{FC31AFFC-13D2-4CE4-BB5D-2E14DD28A414}" type="presParOf" srcId="{EDFC86FC-B5B5-4DBE-8015-9670DEEA4AA6}" destId="{70C24323-07A2-48AB-81D9-8275DDBF2988}" srcOrd="10" destOrd="0" presId="urn:microsoft.com/office/officeart/2005/8/layout/default"/>
    <dgm:cxn modelId="{C2AC1B05-B2AA-4D55-B47F-E7D7441C41AE}" type="presParOf" srcId="{EDFC86FC-B5B5-4DBE-8015-9670DEEA4AA6}" destId="{1FB6C4FE-368C-428F-A0CB-65B12F50A1D0}" srcOrd="11" destOrd="0" presId="urn:microsoft.com/office/officeart/2005/8/layout/default"/>
    <dgm:cxn modelId="{0473EE7C-FD37-45B7-993C-F482C98B4ABF}" type="presParOf" srcId="{EDFC86FC-B5B5-4DBE-8015-9670DEEA4AA6}" destId="{3C1437E8-9FF0-431A-B85C-FB2C7E901A4B}" srcOrd="12" destOrd="0" presId="urn:microsoft.com/office/officeart/2005/8/layout/default"/>
    <dgm:cxn modelId="{48409A15-66B4-4E43-A4FF-43C7B5307F83}" type="presParOf" srcId="{EDFC86FC-B5B5-4DBE-8015-9670DEEA4AA6}" destId="{A07AF2F9-6D1F-4890-B110-C453C6D04428}" srcOrd="13" destOrd="0" presId="urn:microsoft.com/office/officeart/2005/8/layout/default"/>
    <dgm:cxn modelId="{E8C36730-84E2-41D4-9988-F3F535F78CB2}" type="presParOf" srcId="{EDFC86FC-B5B5-4DBE-8015-9670DEEA4AA6}" destId="{0E0CD14E-ED7F-4702-AAF7-760B968F21B1}" srcOrd="14" destOrd="0" presId="urn:microsoft.com/office/officeart/2005/8/layout/default"/>
    <dgm:cxn modelId="{753376EC-C85B-41D2-80A2-531045B096DC}" type="presParOf" srcId="{EDFC86FC-B5B5-4DBE-8015-9670DEEA4AA6}" destId="{6A9672A5-95CA-4737-8846-AE357FE8CE54}" srcOrd="15" destOrd="0" presId="urn:microsoft.com/office/officeart/2005/8/layout/default"/>
    <dgm:cxn modelId="{72BFB90F-56A1-444C-90DC-B0F09BBC0D88}" type="presParOf" srcId="{EDFC86FC-B5B5-4DBE-8015-9670DEEA4AA6}" destId="{A014837C-2DD5-4D9A-A679-A37D5794D5F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noFill/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>
        <a:ln w="28575">
          <a:solidFill>
            <a:schemeClr val="accent6">
              <a:lumMod val="10000"/>
            </a:schemeClr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0E0CD14E-ED7F-4702-AAF7-760B968F21B1}" type="pres">
      <dgm:prSet presAssocID="{5B1E7992-B8F8-4BB0-81A3-A621DB693B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CCC910-FFAE-47D0-AC73-3055AC30E91A}" type="pres">
      <dgm:prSet presAssocID="{E9D2ABCE-56DD-446E-91CD-4F00A89C64FB}" presName="sibTrans" presStyleCnt="0"/>
      <dgm:spPr/>
    </dgm:pt>
    <dgm:pt modelId="{A014837C-2DD5-4D9A-A679-A37D5794D5F9}" type="pres">
      <dgm:prSet presAssocID="{2B57E3C4-46F9-43AB-BBEB-BC33EFA4F1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D8A297-C8DD-4577-A45C-8F24F39F1B0D}" type="presOf" srcId="{4E1067B2-7711-413F-BD26-899FA0B528AC}" destId="{344E18A5-0B89-4910-A43E-DE332BC33C13}" srcOrd="0" destOrd="0" presId="urn:microsoft.com/office/officeart/2005/8/layout/default"/>
    <dgm:cxn modelId="{7FF77CC3-498D-41C6-880A-B8ACBE688E72}" type="presOf" srcId="{DE0642CD-7E07-41A3-ACDD-5F0D9068A461}" destId="{70C24323-07A2-48AB-81D9-8275DDBF2988}" srcOrd="0" destOrd="0" presId="urn:microsoft.com/office/officeart/2005/8/layout/default"/>
    <dgm:cxn modelId="{1BD96C1C-4128-4180-8D80-444034E3C12A}" type="presOf" srcId="{5B1E7992-B8F8-4BB0-81A3-A621DB693B4A}" destId="{0E0CD14E-ED7F-4702-AAF7-760B968F21B1}" srcOrd="0" destOrd="0" presId="urn:microsoft.com/office/officeart/2005/8/layout/default"/>
    <dgm:cxn modelId="{CBDBEBC1-1B6A-4535-AE27-0BA6475C6940}" type="presOf" srcId="{A7245673-4C0A-4523-AABA-EAD7E5FFFABD}" destId="{CC9630D9-4C30-4B3E-AD0A-0CEABF484424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AA9FA76-DA6E-4132-98EF-1D2D67BB8A38}" type="presOf" srcId="{5656E671-66E9-4E6B-B76C-E2F28641C041}" destId="{3C1437E8-9FF0-431A-B85C-FB2C7E901A4B}" srcOrd="0" destOrd="0" presId="urn:microsoft.com/office/officeart/2005/8/layout/default"/>
    <dgm:cxn modelId="{1FF1CE4F-5E4F-435F-9E0D-AA6D68F5DC1F}" type="presOf" srcId="{2B57E3C4-46F9-43AB-BBEB-BC33EFA4F1DB}" destId="{A014837C-2DD5-4D9A-A679-A37D5794D5F9}" srcOrd="0" destOrd="0" presId="urn:microsoft.com/office/officeart/2005/8/layout/default"/>
    <dgm:cxn modelId="{A3FC7EA3-E4F6-4348-9B19-0607E0353337}" type="presOf" srcId="{2C9961D7-7A94-44DF-B8E7-BD0A2FF81B1B}" destId="{AEBB12DA-3D18-4011-9073-463B0A428619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AD813BD0-F54D-4C21-AAA8-9F09F326A78C}" type="presOf" srcId="{6E0EADD1-F472-491C-B482-86CE3372C2C4}" destId="{EDFC86FC-B5B5-4DBE-8015-9670DEEA4AA6}" srcOrd="0" destOrd="0" presId="urn:microsoft.com/office/officeart/2005/8/layout/default"/>
    <dgm:cxn modelId="{9074A11E-FB8B-44D3-8D8B-86550FD6A00B}" srcId="{6E0EADD1-F472-491C-B482-86CE3372C2C4}" destId="{2B57E3C4-46F9-43AB-BBEB-BC33EFA4F1DB}" srcOrd="8" destOrd="0" parTransId="{B60320FA-94D2-4D71-AE85-288A43EBEDE4}" sibTransId="{2C54F595-F9E2-40AC-87EC-9378C19AE1C3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BEA853E1-5476-4907-A5FD-37D14AF83914}" srcId="{6E0EADD1-F472-491C-B482-86CE3372C2C4}" destId="{5B1E7992-B8F8-4BB0-81A3-A621DB693B4A}" srcOrd="7" destOrd="0" parTransId="{DF3B72EC-CEAE-4DC9-AF3D-2DECFDF79CB4}" sibTransId="{E9D2ABCE-56DD-446E-91CD-4F00A89C64FB}"/>
    <dgm:cxn modelId="{3F8F1C62-B933-4453-9112-1AA9F0F895C7}" type="presOf" srcId="{46BA63A6-8680-4F88-8BA9-A8B5ED0515C2}" destId="{6CD25080-7FF3-4DE6-BBBC-7BDFAD1EE743}" srcOrd="0" destOrd="0" presId="urn:microsoft.com/office/officeart/2005/8/layout/default"/>
    <dgm:cxn modelId="{132F296C-F264-456E-BB80-9112168A8CAA}" type="presOf" srcId="{9DF2F505-6E2E-461B-ACAF-EFC9875EF840}" destId="{3AE90D36-B7F4-408C-9DA7-D4723E4C3A22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E213846E-E77A-4655-96DE-28894FD01E0D}" type="presParOf" srcId="{EDFC86FC-B5B5-4DBE-8015-9670DEEA4AA6}" destId="{344E18A5-0B89-4910-A43E-DE332BC33C13}" srcOrd="0" destOrd="0" presId="urn:microsoft.com/office/officeart/2005/8/layout/default"/>
    <dgm:cxn modelId="{E37DC78B-854D-4BFD-8F55-076D6027C364}" type="presParOf" srcId="{EDFC86FC-B5B5-4DBE-8015-9670DEEA4AA6}" destId="{CE71220A-CDB1-444F-8432-94942DD5B9CD}" srcOrd="1" destOrd="0" presId="urn:microsoft.com/office/officeart/2005/8/layout/default"/>
    <dgm:cxn modelId="{52F7F442-41C9-4A00-A11F-3BDB7C7E83E0}" type="presParOf" srcId="{EDFC86FC-B5B5-4DBE-8015-9670DEEA4AA6}" destId="{6CD25080-7FF3-4DE6-BBBC-7BDFAD1EE743}" srcOrd="2" destOrd="0" presId="urn:microsoft.com/office/officeart/2005/8/layout/default"/>
    <dgm:cxn modelId="{9CB83A54-0059-4CAA-8727-2FA9A8AE31D9}" type="presParOf" srcId="{EDFC86FC-B5B5-4DBE-8015-9670DEEA4AA6}" destId="{59549B4E-6DFE-4E97-978F-83F96E7F8347}" srcOrd="3" destOrd="0" presId="urn:microsoft.com/office/officeart/2005/8/layout/default"/>
    <dgm:cxn modelId="{6BC5E542-1D62-445B-9CCC-8AD3DB6DBF67}" type="presParOf" srcId="{EDFC86FC-B5B5-4DBE-8015-9670DEEA4AA6}" destId="{AEBB12DA-3D18-4011-9073-463B0A428619}" srcOrd="4" destOrd="0" presId="urn:microsoft.com/office/officeart/2005/8/layout/default"/>
    <dgm:cxn modelId="{8E143438-12ED-4F12-A4AB-513D3236F90E}" type="presParOf" srcId="{EDFC86FC-B5B5-4DBE-8015-9670DEEA4AA6}" destId="{17A0DC51-4200-49F4-851B-ABCE4A53920E}" srcOrd="5" destOrd="0" presId="urn:microsoft.com/office/officeart/2005/8/layout/default"/>
    <dgm:cxn modelId="{50A600ED-FC8A-4988-8662-F7FF78C5A186}" type="presParOf" srcId="{EDFC86FC-B5B5-4DBE-8015-9670DEEA4AA6}" destId="{3AE90D36-B7F4-408C-9DA7-D4723E4C3A22}" srcOrd="6" destOrd="0" presId="urn:microsoft.com/office/officeart/2005/8/layout/default"/>
    <dgm:cxn modelId="{70D0B885-FEB6-414B-9521-EE74FBA3C953}" type="presParOf" srcId="{EDFC86FC-B5B5-4DBE-8015-9670DEEA4AA6}" destId="{EEC33639-2187-4135-A73A-27D5E1D425BB}" srcOrd="7" destOrd="0" presId="urn:microsoft.com/office/officeart/2005/8/layout/default"/>
    <dgm:cxn modelId="{1F729F43-04CB-467F-8BF5-E4AE788E3782}" type="presParOf" srcId="{EDFC86FC-B5B5-4DBE-8015-9670DEEA4AA6}" destId="{CC9630D9-4C30-4B3E-AD0A-0CEABF484424}" srcOrd="8" destOrd="0" presId="urn:microsoft.com/office/officeart/2005/8/layout/default"/>
    <dgm:cxn modelId="{8E26CB67-AF31-482D-8EE9-87A414753B4A}" type="presParOf" srcId="{EDFC86FC-B5B5-4DBE-8015-9670DEEA4AA6}" destId="{54DF61AF-792E-4A2F-A838-2278B28426FC}" srcOrd="9" destOrd="0" presId="urn:microsoft.com/office/officeart/2005/8/layout/default"/>
    <dgm:cxn modelId="{470A1221-E07A-46A0-A6FD-18DBB357314A}" type="presParOf" srcId="{EDFC86FC-B5B5-4DBE-8015-9670DEEA4AA6}" destId="{70C24323-07A2-48AB-81D9-8275DDBF2988}" srcOrd="10" destOrd="0" presId="urn:microsoft.com/office/officeart/2005/8/layout/default"/>
    <dgm:cxn modelId="{395B30C8-41CC-4DAC-8699-75950A271167}" type="presParOf" srcId="{EDFC86FC-B5B5-4DBE-8015-9670DEEA4AA6}" destId="{1FB6C4FE-368C-428F-A0CB-65B12F50A1D0}" srcOrd="11" destOrd="0" presId="urn:microsoft.com/office/officeart/2005/8/layout/default"/>
    <dgm:cxn modelId="{1E0BA4B6-B9AE-4545-B2A3-4C5EA00F6735}" type="presParOf" srcId="{EDFC86FC-B5B5-4DBE-8015-9670DEEA4AA6}" destId="{3C1437E8-9FF0-431A-B85C-FB2C7E901A4B}" srcOrd="12" destOrd="0" presId="urn:microsoft.com/office/officeart/2005/8/layout/default"/>
    <dgm:cxn modelId="{5B029879-98B2-4E8F-BFBD-98F9DAA32AA7}" type="presParOf" srcId="{EDFC86FC-B5B5-4DBE-8015-9670DEEA4AA6}" destId="{A07AF2F9-6D1F-4890-B110-C453C6D04428}" srcOrd="13" destOrd="0" presId="urn:microsoft.com/office/officeart/2005/8/layout/default"/>
    <dgm:cxn modelId="{F1576ABA-9DF9-4E00-84D4-E47032E3782F}" type="presParOf" srcId="{EDFC86FC-B5B5-4DBE-8015-9670DEEA4AA6}" destId="{0E0CD14E-ED7F-4702-AAF7-760B968F21B1}" srcOrd="14" destOrd="0" presId="urn:microsoft.com/office/officeart/2005/8/layout/default"/>
    <dgm:cxn modelId="{EEEE2690-4550-454E-B7D6-5B3E32874AB8}" type="presParOf" srcId="{EDFC86FC-B5B5-4DBE-8015-9670DEEA4AA6}" destId="{30CCC910-FFAE-47D0-AC73-3055AC30E91A}" srcOrd="15" destOrd="0" presId="urn:microsoft.com/office/officeart/2005/8/layout/default"/>
    <dgm:cxn modelId="{3519DE07-8337-48E6-AE3D-11675AA4CF55}" type="presParOf" srcId="{EDFC86FC-B5B5-4DBE-8015-9670DEEA4AA6}" destId="{A014837C-2DD5-4D9A-A679-A37D5794D5F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noFill/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>
        <a:ln w="28575">
          <a:solidFill>
            <a:schemeClr val="accent6">
              <a:lumMod val="10000"/>
            </a:schemeClr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0E0CD14E-ED7F-4702-AAF7-760B968F21B1}" type="pres">
      <dgm:prSet presAssocID="{5B1E7992-B8F8-4BB0-81A3-A621DB693B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10DC8E-2FF4-4420-A54C-A05D79A12AA3}" type="pres">
      <dgm:prSet presAssocID="{E9D2ABCE-56DD-446E-91CD-4F00A89C64FB}" presName="sibTrans" presStyleCnt="0"/>
      <dgm:spPr/>
    </dgm:pt>
    <dgm:pt modelId="{A014837C-2DD5-4D9A-A679-A37D5794D5F9}" type="pres">
      <dgm:prSet presAssocID="{2B57E3C4-46F9-43AB-BBEB-BC33EFA4F1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4E65D0-FC88-4A53-9509-573624247139}" type="presOf" srcId="{DE0642CD-7E07-41A3-ACDD-5F0D9068A461}" destId="{70C24323-07A2-48AB-81D9-8275DDBF2988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20F879A9-0B24-4042-B360-1993BD2CD29A}" type="presOf" srcId="{A7245673-4C0A-4523-AABA-EAD7E5FFFABD}" destId="{CC9630D9-4C30-4B3E-AD0A-0CEABF484424}" srcOrd="0" destOrd="0" presId="urn:microsoft.com/office/officeart/2005/8/layout/default"/>
    <dgm:cxn modelId="{AB4469E0-A8CB-4441-9E4B-716721D39C2C}" type="presOf" srcId="{5B1E7992-B8F8-4BB0-81A3-A621DB693B4A}" destId="{0E0CD14E-ED7F-4702-AAF7-760B968F21B1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9074A11E-FB8B-44D3-8D8B-86550FD6A00B}" srcId="{6E0EADD1-F472-491C-B482-86CE3372C2C4}" destId="{2B57E3C4-46F9-43AB-BBEB-BC33EFA4F1DB}" srcOrd="8" destOrd="0" parTransId="{B60320FA-94D2-4D71-AE85-288A43EBEDE4}" sibTransId="{2C54F595-F9E2-40AC-87EC-9378C19AE1C3}"/>
    <dgm:cxn modelId="{927BE1C2-182C-4A98-9473-AD4D72D9FC2B}" type="presOf" srcId="{6E0EADD1-F472-491C-B482-86CE3372C2C4}" destId="{EDFC86FC-B5B5-4DBE-8015-9670DEEA4AA6}" srcOrd="0" destOrd="0" presId="urn:microsoft.com/office/officeart/2005/8/layout/default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FFC0E8B8-FFD7-462D-AD67-FCA86BD6C839}" type="presOf" srcId="{4E1067B2-7711-413F-BD26-899FA0B528AC}" destId="{344E18A5-0B89-4910-A43E-DE332BC33C13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E160E9B6-A481-43FD-8136-D001871CAE6F}" type="presOf" srcId="{5656E671-66E9-4E6B-B76C-E2F28641C041}" destId="{3C1437E8-9FF0-431A-B85C-FB2C7E901A4B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CD9A2B34-16F4-41CD-8959-53332FD4F57B}" type="presOf" srcId="{9DF2F505-6E2E-461B-ACAF-EFC9875EF840}" destId="{3AE90D36-B7F4-408C-9DA7-D4723E4C3A22}" srcOrd="0" destOrd="0" presId="urn:microsoft.com/office/officeart/2005/8/layout/default"/>
    <dgm:cxn modelId="{BEA853E1-5476-4907-A5FD-37D14AF83914}" srcId="{6E0EADD1-F472-491C-B482-86CE3372C2C4}" destId="{5B1E7992-B8F8-4BB0-81A3-A621DB693B4A}" srcOrd="7" destOrd="0" parTransId="{DF3B72EC-CEAE-4DC9-AF3D-2DECFDF79CB4}" sibTransId="{E9D2ABCE-56DD-446E-91CD-4F00A89C64FB}"/>
    <dgm:cxn modelId="{367C0E8C-3BB1-4EF7-B5AD-D5226817ECCF}" type="presOf" srcId="{2C9961D7-7A94-44DF-B8E7-BD0A2FF81B1B}" destId="{AEBB12DA-3D18-4011-9073-463B0A428619}" srcOrd="0" destOrd="0" presId="urn:microsoft.com/office/officeart/2005/8/layout/default"/>
    <dgm:cxn modelId="{4CAB9986-A58C-4BFD-A35C-EC24FAF72C48}" type="presOf" srcId="{2B57E3C4-46F9-43AB-BBEB-BC33EFA4F1DB}" destId="{A014837C-2DD5-4D9A-A679-A37D5794D5F9}" srcOrd="0" destOrd="0" presId="urn:microsoft.com/office/officeart/2005/8/layout/default"/>
    <dgm:cxn modelId="{C491F01A-9333-48FF-B5B7-B31F315ADA23}" type="presOf" srcId="{46BA63A6-8680-4F88-8BA9-A8B5ED0515C2}" destId="{6CD25080-7FF3-4DE6-BBBC-7BDFAD1EE743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DAA43E4A-3AF5-458C-903E-F5435545CBDB}" type="presParOf" srcId="{EDFC86FC-B5B5-4DBE-8015-9670DEEA4AA6}" destId="{344E18A5-0B89-4910-A43E-DE332BC33C13}" srcOrd="0" destOrd="0" presId="urn:microsoft.com/office/officeart/2005/8/layout/default"/>
    <dgm:cxn modelId="{E410EC74-E6AF-4E5D-A91E-379980942A63}" type="presParOf" srcId="{EDFC86FC-B5B5-4DBE-8015-9670DEEA4AA6}" destId="{CE71220A-CDB1-444F-8432-94942DD5B9CD}" srcOrd="1" destOrd="0" presId="urn:microsoft.com/office/officeart/2005/8/layout/default"/>
    <dgm:cxn modelId="{F2B04200-3023-4825-B2E8-756CB9617BF4}" type="presParOf" srcId="{EDFC86FC-B5B5-4DBE-8015-9670DEEA4AA6}" destId="{6CD25080-7FF3-4DE6-BBBC-7BDFAD1EE743}" srcOrd="2" destOrd="0" presId="urn:microsoft.com/office/officeart/2005/8/layout/default"/>
    <dgm:cxn modelId="{F1FD14F3-FB4F-4C27-9814-93FBFC180DFF}" type="presParOf" srcId="{EDFC86FC-B5B5-4DBE-8015-9670DEEA4AA6}" destId="{59549B4E-6DFE-4E97-978F-83F96E7F8347}" srcOrd="3" destOrd="0" presId="urn:microsoft.com/office/officeart/2005/8/layout/default"/>
    <dgm:cxn modelId="{E82DD174-D0F3-4068-A95F-954DE0347CB7}" type="presParOf" srcId="{EDFC86FC-B5B5-4DBE-8015-9670DEEA4AA6}" destId="{AEBB12DA-3D18-4011-9073-463B0A428619}" srcOrd="4" destOrd="0" presId="urn:microsoft.com/office/officeart/2005/8/layout/default"/>
    <dgm:cxn modelId="{BEDC8FD3-96ED-48C0-A183-F8F55C881281}" type="presParOf" srcId="{EDFC86FC-B5B5-4DBE-8015-9670DEEA4AA6}" destId="{17A0DC51-4200-49F4-851B-ABCE4A53920E}" srcOrd="5" destOrd="0" presId="urn:microsoft.com/office/officeart/2005/8/layout/default"/>
    <dgm:cxn modelId="{29691E0F-35D8-4F1D-B753-9611A877E0A6}" type="presParOf" srcId="{EDFC86FC-B5B5-4DBE-8015-9670DEEA4AA6}" destId="{3AE90D36-B7F4-408C-9DA7-D4723E4C3A22}" srcOrd="6" destOrd="0" presId="urn:microsoft.com/office/officeart/2005/8/layout/default"/>
    <dgm:cxn modelId="{89A89055-3BDF-4F28-858D-EB62E7CE87BF}" type="presParOf" srcId="{EDFC86FC-B5B5-4DBE-8015-9670DEEA4AA6}" destId="{EEC33639-2187-4135-A73A-27D5E1D425BB}" srcOrd="7" destOrd="0" presId="urn:microsoft.com/office/officeart/2005/8/layout/default"/>
    <dgm:cxn modelId="{8B4739CE-2A8D-4851-A87D-CBBF2F5CA115}" type="presParOf" srcId="{EDFC86FC-B5B5-4DBE-8015-9670DEEA4AA6}" destId="{CC9630D9-4C30-4B3E-AD0A-0CEABF484424}" srcOrd="8" destOrd="0" presId="urn:microsoft.com/office/officeart/2005/8/layout/default"/>
    <dgm:cxn modelId="{4FF9DA5C-B717-49D5-9F0A-3A53FB315F75}" type="presParOf" srcId="{EDFC86FC-B5B5-4DBE-8015-9670DEEA4AA6}" destId="{54DF61AF-792E-4A2F-A838-2278B28426FC}" srcOrd="9" destOrd="0" presId="urn:microsoft.com/office/officeart/2005/8/layout/default"/>
    <dgm:cxn modelId="{73612108-F8E2-4374-ABEA-69085E2C1A90}" type="presParOf" srcId="{EDFC86FC-B5B5-4DBE-8015-9670DEEA4AA6}" destId="{70C24323-07A2-48AB-81D9-8275DDBF2988}" srcOrd="10" destOrd="0" presId="urn:microsoft.com/office/officeart/2005/8/layout/default"/>
    <dgm:cxn modelId="{765638FD-954C-4078-AA71-EBDC4DC91BCE}" type="presParOf" srcId="{EDFC86FC-B5B5-4DBE-8015-9670DEEA4AA6}" destId="{1FB6C4FE-368C-428F-A0CB-65B12F50A1D0}" srcOrd="11" destOrd="0" presId="urn:microsoft.com/office/officeart/2005/8/layout/default"/>
    <dgm:cxn modelId="{40AA16CC-5FB8-46D4-A363-CF430D9B6AE3}" type="presParOf" srcId="{EDFC86FC-B5B5-4DBE-8015-9670DEEA4AA6}" destId="{3C1437E8-9FF0-431A-B85C-FB2C7E901A4B}" srcOrd="12" destOrd="0" presId="urn:microsoft.com/office/officeart/2005/8/layout/default"/>
    <dgm:cxn modelId="{517E5CC3-3963-44F8-B13B-EEC17CF4E5F5}" type="presParOf" srcId="{EDFC86FC-B5B5-4DBE-8015-9670DEEA4AA6}" destId="{A07AF2F9-6D1F-4890-B110-C453C6D04428}" srcOrd="13" destOrd="0" presId="urn:microsoft.com/office/officeart/2005/8/layout/default"/>
    <dgm:cxn modelId="{CF0427B6-01B5-43E1-89C1-1EB43685A76C}" type="presParOf" srcId="{EDFC86FC-B5B5-4DBE-8015-9670DEEA4AA6}" destId="{0E0CD14E-ED7F-4702-AAF7-760B968F21B1}" srcOrd="14" destOrd="0" presId="urn:microsoft.com/office/officeart/2005/8/layout/default"/>
    <dgm:cxn modelId="{B57116B0-51C7-4A71-B282-49D6FCEB277D}" type="presParOf" srcId="{EDFC86FC-B5B5-4DBE-8015-9670DEEA4AA6}" destId="{8A10DC8E-2FF4-4420-A54C-A05D79A12AA3}" srcOrd="15" destOrd="0" presId="urn:microsoft.com/office/officeart/2005/8/layout/default"/>
    <dgm:cxn modelId="{EDBDD4DF-F032-4A59-A9C5-1EAECB7ECF73}" type="presParOf" srcId="{EDFC86FC-B5B5-4DBE-8015-9670DEEA4AA6}" destId="{A014837C-2DD5-4D9A-A679-A37D5794D5F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>
        <a:ln w="28575">
          <a:noFill/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5B1E7992-B8F8-4BB0-81A3-A621DB693B4A}">
      <dgm:prSet/>
      <dgm:spPr>
        <a:ln w="28575">
          <a:solidFill>
            <a:schemeClr val="accent6">
              <a:lumMod val="10000"/>
            </a:schemeClr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F3B72EC-CEAE-4DC9-AF3D-2DECFDF79CB4}" type="par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9D2ABCE-56DD-446E-91CD-4F00A89C64FB}" type="sibTrans" cxnId="{BEA853E1-5476-4907-A5FD-37D14AF83914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0E0CD14E-ED7F-4702-AAF7-760B968F21B1}" type="pres">
      <dgm:prSet presAssocID="{5B1E7992-B8F8-4BB0-81A3-A621DB693B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BFAC28-9994-44FA-AA68-3A4C0400D074}" type="pres">
      <dgm:prSet presAssocID="{E9D2ABCE-56DD-446E-91CD-4F00A89C64FB}" presName="sibTrans" presStyleCnt="0"/>
      <dgm:spPr/>
    </dgm:pt>
    <dgm:pt modelId="{A014837C-2DD5-4D9A-A679-A37D5794D5F9}" type="pres">
      <dgm:prSet presAssocID="{2B57E3C4-46F9-43AB-BBEB-BC33EFA4F1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790CD3BA-178A-4E96-ABE3-F227214DE3AC}" type="presOf" srcId="{A7245673-4C0A-4523-AABA-EAD7E5FFFABD}" destId="{CC9630D9-4C30-4B3E-AD0A-0CEABF484424}" srcOrd="0" destOrd="0" presId="urn:microsoft.com/office/officeart/2005/8/layout/default"/>
    <dgm:cxn modelId="{2BB3C59E-4B98-4908-9BFD-FF869F6B2284}" type="presOf" srcId="{2B57E3C4-46F9-43AB-BBEB-BC33EFA4F1DB}" destId="{A014837C-2DD5-4D9A-A679-A37D5794D5F9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8" destOrd="0" parTransId="{B60320FA-94D2-4D71-AE85-288A43EBEDE4}" sibTransId="{2C54F595-F9E2-40AC-87EC-9378C19AE1C3}"/>
    <dgm:cxn modelId="{ED5FC114-78B6-4122-B2C7-3BA030FDEF73}" type="presOf" srcId="{5B1E7992-B8F8-4BB0-81A3-A621DB693B4A}" destId="{0E0CD14E-ED7F-4702-AAF7-760B968F21B1}" srcOrd="0" destOrd="0" presId="urn:microsoft.com/office/officeart/2005/8/layout/default"/>
    <dgm:cxn modelId="{0973568B-B5F1-4351-8F80-8629C72FACFC}" type="presOf" srcId="{2C9961D7-7A94-44DF-B8E7-BD0A2FF81B1B}" destId="{AEBB12DA-3D18-4011-9073-463B0A428619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14E035CB-70DD-4C14-B332-B7CCF30A099B}" type="presOf" srcId="{6E0EADD1-F472-491C-B482-86CE3372C2C4}" destId="{EDFC86FC-B5B5-4DBE-8015-9670DEEA4AA6}" srcOrd="0" destOrd="0" presId="urn:microsoft.com/office/officeart/2005/8/layout/default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F699FAC4-355D-4678-855E-A2B9B08A822D}" type="presOf" srcId="{9DF2F505-6E2E-461B-ACAF-EFC9875EF840}" destId="{3AE90D36-B7F4-408C-9DA7-D4723E4C3A22}" srcOrd="0" destOrd="0" presId="urn:microsoft.com/office/officeart/2005/8/layout/default"/>
    <dgm:cxn modelId="{A21535E1-168D-489B-8F98-F2049B254E0D}" type="presOf" srcId="{5656E671-66E9-4E6B-B76C-E2F28641C041}" destId="{3C1437E8-9FF0-431A-B85C-FB2C7E901A4B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BEA853E1-5476-4907-A5FD-37D14AF83914}" srcId="{6E0EADD1-F472-491C-B482-86CE3372C2C4}" destId="{5B1E7992-B8F8-4BB0-81A3-A621DB693B4A}" srcOrd="7" destOrd="0" parTransId="{DF3B72EC-CEAE-4DC9-AF3D-2DECFDF79CB4}" sibTransId="{E9D2ABCE-56DD-446E-91CD-4F00A89C64FB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02224765-D886-4CE3-811E-7C5A860FBBE3}" type="presOf" srcId="{DE0642CD-7E07-41A3-ACDD-5F0D9068A461}" destId="{70C24323-07A2-48AB-81D9-8275DDBF2988}" srcOrd="0" destOrd="0" presId="urn:microsoft.com/office/officeart/2005/8/layout/default"/>
    <dgm:cxn modelId="{937E4E87-A277-4CFC-B74A-413058A4F7AD}" type="presOf" srcId="{46BA63A6-8680-4F88-8BA9-A8B5ED0515C2}" destId="{6CD25080-7FF3-4DE6-BBBC-7BDFAD1EE743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FBD3F842-0528-4BEC-BC0F-99F8CE7F4F57}" type="presOf" srcId="{4E1067B2-7711-413F-BD26-899FA0B528AC}" destId="{344E18A5-0B89-4910-A43E-DE332BC33C13}" srcOrd="0" destOrd="0" presId="urn:microsoft.com/office/officeart/2005/8/layout/default"/>
    <dgm:cxn modelId="{2C493597-FC95-42CE-9CDB-C25385572191}" type="presParOf" srcId="{EDFC86FC-B5B5-4DBE-8015-9670DEEA4AA6}" destId="{344E18A5-0B89-4910-A43E-DE332BC33C13}" srcOrd="0" destOrd="0" presId="urn:microsoft.com/office/officeart/2005/8/layout/default"/>
    <dgm:cxn modelId="{5A163092-9078-4434-88D9-7B6C8F696C99}" type="presParOf" srcId="{EDFC86FC-B5B5-4DBE-8015-9670DEEA4AA6}" destId="{CE71220A-CDB1-444F-8432-94942DD5B9CD}" srcOrd="1" destOrd="0" presId="urn:microsoft.com/office/officeart/2005/8/layout/default"/>
    <dgm:cxn modelId="{B699CC0A-B2A5-498B-8F64-5BB6218F5328}" type="presParOf" srcId="{EDFC86FC-B5B5-4DBE-8015-9670DEEA4AA6}" destId="{6CD25080-7FF3-4DE6-BBBC-7BDFAD1EE743}" srcOrd="2" destOrd="0" presId="urn:microsoft.com/office/officeart/2005/8/layout/default"/>
    <dgm:cxn modelId="{393CB27B-D26F-4A36-A301-93C6265FE5F8}" type="presParOf" srcId="{EDFC86FC-B5B5-4DBE-8015-9670DEEA4AA6}" destId="{59549B4E-6DFE-4E97-978F-83F96E7F8347}" srcOrd="3" destOrd="0" presId="urn:microsoft.com/office/officeart/2005/8/layout/default"/>
    <dgm:cxn modelId="{D1DEEA1F-6ED5-431D-87B5-05364FC0E773}" type="presParOf" srcId="{EDFC86FC-B5B5-4DBE-8015-9670DEEA4AA6}" destId="{AEBB12DA-3D18-4011-9073-463B0A428619}" srcOrd="4" destOrd="0" presId="urn:microsoft.com/office/officeart/2005/8/layout/default"/>
    <dgm:cxn modelId="{EB503E4F-182D-4503-B6BB-FD128C4BB64C}" type="presParOf" srcId="{EDFC86FC-B5B5-4DBE-8015-9670DEEA4AA6}" destId="{17A0DC51-4200-49F4-851B-ABCE4A53920E}" srcOrd="5" destOrd="0" presId="urn:microsoft.com/office/officeart/2005/8/layout/default"/>
    <dgm:cxn modelId="{20B3A8AF-709F-4971-B008-0B5D11CCB26C}" type="presParOf" srcId="{EDFC86FC-B5B5-4DBE-8015-9670DEEA4AA6}" destId="{3AE90D36-B7F4-408C-9DA7-D4723E4C3A22}" srcOrd="6" destOrd="0" presId="urn:microsoft.com/office/officeart/2005/8/layout/default"/>
    <dgm:cxn modelId="{CCBB2BEA-CB47-4AE3-9EDF-49111668031E}" type="presParOf" srcId="{EDFC86FC-B5B5-4DBE-8015-9670DEEA4AA6}" destId="{EEC33639-2187-4135-A73A-27D5E1D425BB}" srcOrd="7" destOrd="0" presId="urn:microsoft.com/office/officeart/2005/8/layout/default"/>
    <dgm:cxn modelId="{F5292201-2458-414C-9D07-441BD2259B73}" type="presParOf" srcId="{EDFC86FC-B5B5-4DBE-8015-9670DEEA4AA6}" destId="{CC9630D9-4C30-4B3E-AD0A-0CEABF484424}" srcOrd="8" destOrd="0" presId="urn:microsoft.com/office/officeart/2005/8/layout/default"/>
    <dgm:cxn modelId="{E48A0E18-56B5-43A1-8F5D-4F28EB1D3E1C}" type="presParOf" srcId="{EDFC86FC-B5B5-4DBE-8015-9670DEEA4AA6}" destId="{54DF61AF-792E-4A2F-A838-2278B28426FC}" srcOrd="9" destOrd="0" presId="urn:microsoft.com/office/officeart/2005/8/layout/default"/>
    <dgm:cxn modelId="{B4CDE1C9-9E30-4AA8-A71D-E0531C8E0C52}" type="presParOf" srcId="{EDFC86FC-B5B5-4DBE-8015-9670DEEA4AA6}" destId="{70C24323-07A2-48AB-81D9-8275DDBF2988}" srcOrd="10" destOrd="0" presId="urn:microsoft.com/office/officeart/2005/8/layout/default"/>
    <dgm:cxn modelId="{9BA713F2-9EE6-4FBB-93C2-A2169F136F55}" type="presParOf" srcId="{EDFC86FC-B5B5-4DBE-8015-9670DEEA4AA6}" destId="{1FB6C4FE-368C-428F-A0CB-65B12F50A1D0}" srcOrd="11" destOrd="0" presId="urn:microsoft.com/office/officeart/2005/8/layout/default"/>
    <dgm:cxn modelId="{631FD8C9-CFF9-409D-8FB3-5873CDA6912D}" type="presParOf" srcId="{EDFC86FC-B5B5-4DBE-8015-9670DEEA4AA6}" destId="{3C1437E8-9FF0-431A-B85C-FB2C7E901A4B}" srcOrd="12" destOrd="0" presId="urn:microsoft.com/office/officeart/2005/8/layout/default"/>
    <dgm:cxn modelId="{F544E052-AAE3-4205-B888-93EBE12D4AFE}" type="presParOf" srcId="{EDFC86FC-B5B5-4DBE-8015-9670DEEA4AA6}" destId="{A07AF2F9-6D1F-4890-B110-C453C6D04428}" srcOrd="13" destOrd="0" presId="urn:microsoft.com/office/officeart/2005/8/layout/default"/>
    <dgm:cxn modelId="{731CF81D-34E1-4B55-BF1B-DB9743FBC1FD}" type="presParOf" srcId="{EDFC86FC-B5B5-4DBE-8015-9670DEEA4AA6}" destId="{0E0CD14E-ED7F-4702-AAF7-760B968F21B1}" srcOrd="14" destOrd="0" presId="urn:microsoft.com/office/officeart/2005/8/layout/default"/>
    <dgm:cxn modelId="{E83F7D14-11BF-4618-86B5-82FD0674CFB8}" type="presParOf" srcId="{EDFC86FC-B5B5-4DBE-8015-9670DEEA4AA6}" destId="{C0BFAC28-9994-44FA-AA68-3A4C0400D074}" srcOrd="15" destOrd="0" presId="urn:microsoft.com/office/officeart/2005/8/layout/default"/>
    <dgm:cxn modelId="{8B0D600F-A82E-4966-9FC2-1CFAE7C97FD8}" type="presParOf" srcId="{EDFC86FC-B5B5-4DBE-8015-9670DEEA4AA6}" destId="{A014837C-2DD5-4D9A-A679-A37D5794D5F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>
        <a:ln w="28575"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81F3525B-19AE-453B-A337-C03B716468A6}">
      <dgm:prSet custT="1"/>
      <dgm:spPr/>
      <dgm:t>
        <a:bodyPr/>
        <a:lstStyle/>
        <a:p>
          <a:r>
            <a:rPr lang="zh-TW" altLang="en-US" sz="9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dirty="0">
            <a:solidFill>
              <a:srgbClr val="002060"/>
            </a:solidFill>
            <a:latin typeface="+mn-ea"/>
            <a:ea typeface="+mn-ea"/>
          </a:endParaRPr>
        </a:p>
      </dgm:t>
    </dgm:pt>
    <dgm:pt modelId="{99C60D02-349B-4D20-A4D2-C6ADA2204E28}" type="parTrans" cxnId="{C64FFF48-06C9-48C9-987E-B0C70A3D886E}">
      <dgm:prSet/>
      <dgm:spPr/>
      <dgm:t>
        <a:bodyPr/>
        <a:lstStyle/>
        <a:p>
          <a:endParaRPr lang="zh-TW" altLang="en-US"/>
        </a:p>
      </dgm:t>
    </dgm:pt>
    <dgm:pt modelId="{11A8B63F-5BC9-4189-8142-0D2285DD0A3B}" type="sibTrans" cxnId="{C64FFF48-06C9-48C9-987E-B0C70A3D886E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A1C2D8-692D-4FE7-82A0-11986B9A80F0}" type="pres">
      <dgm:prSet presAssocID="{2C54F595-F9E2-40AC-87EC-9378C19AE1C3}" presName="sibTrans" presStyleCnt="0"/>
      <dgm:spPr/>
    </dgm:pt>
    <dgm:pt modelId="{6D015E20-773A-476D-8BD8-A8DFE771A1C4}" type="pres">
      <dgm:prSet presAssocID="{81F3525B-19AE-453B-A337-C03B716468A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98A36A-CA11-4ECB-B591-B4F19599EE9E}" type="presOf" srcId="{A7245673-4C0A-4523-AABA-EAD7E5FFFABD}" destId="{CC9630D9-4C30-4B3E-AD0A-0CEABF484424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CE859481-4689-4733-9939-1FB9C11FD8EF}" type="presOf" srcId="{5656E671-66E9-4E6B-B76C-E2F28641C041}" destId="{3C1437E8-9FF0-431A-B85C-FB2C7E901A4B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A4196586-AE29-4A9A-A578-66C350839234}" type="presOf" srcId="{2C9961D7-7A94-44DF-B8E7-BD0A2FF81B1B}" destId="{AEBB12DA-3D18-4011-9073-463B0A428619}" srcOrd="0" destOrd="0" presId="urn:microsoft.com/office/officeart/2005/8/layout/default"/>
    <dgm:cxn modelId="{C64FFF48-06C9-48C9-987E-B0C70A3D886E}" srcId="{6E0EADD1-F472-491C-B482-86CE3372C2C4}" destId="{81F3525B-19AE-453B-A337-C03B716468A6}" srcOrd="8" destOrd="0" parTransId="{99C60D02-349B-4D20-A4D2-C6ADA2204E28}" sibTransId="{11A8B63F-5BC9-4189-8142-0D2285DD0A3B}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4ED0B8B1-8E54-499E-922F-D02539AD4371}" type="presOf" srcId="{81F3525B-19AE-453B-A337-C03B716468A6}" destId="{6D015E20-773A-476D-8BD8-A8DFE771A1C4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2C217FF3-8201-40E3-AE05-AE0EB1D250A9}" type="presOf" srcId="{2B57E3C4-46F9-43AB-BBEB-BC33EFA4F1DB}" destId="{A014837C-2DD5-4D9A-A679-A37D5794D5F9}" srcOrd="0" destOrd="0" presId="urn:microsoft.com/office/officeart/2005/8/layout/default"/>
    <dgm:cxn modelId="{B29B7B59-0136-45F7-A4C0-B9884C34923F}" type="presOf" srcId="{4E1067B2-7711-413F-BD26-899FA0B528AC}" destId="{344E18A5-0B89-4910-A43E-DE332BC33C13}" srcOrd="0" destOrd="0" presId="urn:microsoft.com/office/officeart/2005/8/layout/default"/>
    <dgm:cxn modelId="{B888CB23-DDDE-49D9-811F-F36D05C95D38}" type="presOf" srcId="{DE0642CD-7E07-41A3-ACDD-5F0D9068A461}" destId="{70C24323-07A2-48AB-81D9-8275DDBF2988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91096D03-2265-4EC2-BB8D-F8228726EAD2}" type="presOf" srcId="{9DF2F505-6E2E-461B-ACAF-EFC9875EF840}" destId="{3AE90D36-B7F4-408C-9DA7-D4723E4C3A22}" srcOrd="0" destOrd="0" presId="urn:microsoft.com/office/officeart/2005/8/layout/default"/>
    <dgm:cxn modelId="{6AF9505D-42C3-4876-973D-6451603CE5DE}" type="presOf" srcId="{46BA63A6-8680-4F88-8BA9-A8B5ED0515C2}" destId="{6CD25080-7FF3-4DE6-BBBC-7BDFAD1EE743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F6CC1142-C3B9-4152-99D5-B7727249D302}" type="presOf" srcId="{6E0EADD1-F472-491C-B482-86CE3372C2C4}" destId="{EDFC86FC-B5B5-4DBE-8015-9670DEEA4AA6}" srcOrd="0" destOrd="0" presId="urn:microsoft.com/office/officeart/2005/8/layout/default"/>
    <dgm:cxn modelId="{EF1CCE3A-4A56-4AD8-A228-F83085A04971}" type="presParOf" srcId="{EDFC86FC-B5B5-4DBE-8015-9670DEEA4AA6}" destId="{344E18A5-0B89-4910-A43E-DE332BC33C13}" srcOrd="0" destOrd="0" presId="urn:microsoft.com/office/officeart/2005/8/layout/default"/>
    <dgm:cxn modelId="{D3D38C63-247E-4DA7-BAAC-5FAC6451A5AA}" type="presParOf" srcId="{EDFC86FC-B5B5-4DBE-8015-9670DEEA4AA6}" destId="{CE71220A-CDB1-444F-8432-94942DD5B9CD}" srcOrd="1" destOrd="0" presId="urn:microsoft.com/office/officeart/2005/8/layout/default"/>
    <dgm:cxn modelId="{058C99D0-E259-42CB-9001-CABD858ACC6D}" type="presParOf" srcId="{EDFC86FC-B5B5-4DBE-8015-9670DEEA4AA6}" destId="{6CD25080-7FF3-4DE6-BBBC-7BDFAD1EE743}" srcOrd="2" destOrd="0" presId="urn:microsoft.com/office/officeart/2005/8/layout/default"/>
    <dgm:cxn modelId="{01196C51-3E80-49F4-A036-195B881277D3}" type="presParOf" srcId="{EDFC86FC-B5B5-4DBE-8015-9670DEEA4AA6}" destId="{59549B4E-6DFE-4E97-978F-83F96E7F8347}" srcOrd="3" destOrd="0" presId="urn:microsoft.com/office/officeart/2005/8/layout/default"/>
    <dgm:cxn modelId="{7E976362-BF89-47FC-AC21-B5C7634C1DAC}" type="presParOf" srcId="{EDFC86FC-B5B5-4DBE-8015-9670DEEA4AA6}" destId="{AEBB12DA-3D18-4011-9073-463B0A428619}" srcOrd="4" destOrd="0" presId="urn:microsoft.com/office/officeart/2005/8/layout/default"/>
    <dgm:cxn modelId="{FD1CB070-A420-4A81-99F1-0D0382CBD165}" type="presParOf" srcId="{EDFC86FC-B5B5-4DBE-8015-9670DEEA4AA6}" destId="{17A0DC51-4200-49F4-851B-ABCE4A53920E}" srcOrd="5" destOrd="0" presId="urn:microsoft.com/office/officeart/2005/8/layout/default"/>
    <dgm:cxn modelId="{7ECF50E1-38F6-4B48-ABCB-35D3B4983572}" type="presParOf" srcId="{EDFC86FC-B5B5-4DBE-8015-9670DEEA4AA6}" destId="{3AE90D36-B7F4-408C-9DA7-D4723E4C3A22}" srcOrd="6" destOrd="0" presId="urn:microsoft.com/office/officeart/2005/8/layout/default"/>
    <dgm:cxn modelId="{BAB4B6BE-EA97-4BE7-A21B-A753202D0603}" type="presParOf" srcId="{EDFC86FC-B5B5-4DBE-8015-9670DEEA4AA6}" destId="{EEC33639-2187-4135-A73A-27D5E1D425BB}" srcOrd="7" destOrd="0" presId="urn:microsoft.com/office/officeart/2005/8/layout/default"/>
    <dgm:cxn modelId="{5B2BEEFE-1432-4456-B310-2205960FD927}" type="presParOf" srcId="{EDFC86FC-B5B5-4DBE-8015-9670DEEA4AA6}" destId="{CC9630D9-4C30-4B3E-AD0A-0CEABF484424}" srcOrd="8" destOrd="0" presId="urn:microsoft.com/office/officeart/2005/8/layout/default"/>
    <dgm:cxn modelId="{B73DC949-BA9A-4678-A433-1374042A6E4B}" type="presParOf" srcId="{EDFC86FC-B5B5-4DBE-8015-9670DEEA4AA6}" destId="{54DF61AF-792E-4A2F-A838-2278B28426FC}" srcOrd="9" destOrd="0" presId="urn:microsoft.com/office/officeart/2005/8/layout/default"/>
    <dgm:cxn modelId="{1389496D-1D8C-4FCC-8BED-B3DFAEA910F7}" type="presParOf" srcId="{EDFC86FC-B5B5-4DBE-8015-9670DEEA4AA6}" destId="{70C24323-07A2-48AB-81D9-8275DDBF2988}" srcOrd="10" destOrd="0" presId="urn:microsoft.com/office/officeart/2005/8/layout/default"/>
    <dgm:cxn modelId="{D21D0E13-8485-43E6-A7D4-2A0E081B3098}" type="presParOf" srcId="{EDFC86FC-B5B5-4DBE-8015-9670DEEA4AA6}" destId="{1FB6C4FE-368C-428F-A0CB-65B12F50A1D0}" srcOrd="11" destOrd="0" presId="urn:microsoft.com/office/officeart/2005/8/layout/default"/>
    <dgm:cxn modelId="{782B41EA-A945-4B00-BEEC-9B27CE05E8F8}" type="presParOf" srcId="{EDFC86FC-B5B5-4DBE-8015-9670DEEA4AA6}" destId="{3C1437E8-9FF0-431A-B85C-FB2C7E901A4B}" srcOrd="12" destOrd="0" presId="urn:microsoft.com/office/officeart/2005/8/layout/default"/>
    <dgm:cxn modelId="{21F6622B-76FB-4B5B-A1B0-5A81B3D94F4E}" type="presParOf" srcId="{EDFC86FC-B5B5-4DBE-8015-9670DEEA4AA6}" destId="{A07AF2F9-6D1F-4890-B110-C453C6D04428}" srcOrd="13" destOrd="0" presId="urn:microsoft.com/office/officeart/2005/8/layout/default"/>
    <dgm:cxn modelId="{88A31EBC-C0FC-4ACE-90A3-565C956101E9}" type="presParOf" srcId="{EDFC86FC-B5B5-4DBE-8015-9670DEEA4AA6}" destId="{A014837C-2DD5-4D9A-A679-A37D5794D5F9}" srcOrd="14" destOrd="0" presId="urn:microsoft.com/office/officeart/2005/8/layout/default"/>
    <dgm:cxn modelId="{CDDE962F-EE9C-4FFF-B39A-6C160EF0939C}" type="presParOf" srcId="{EDFC86FC-B5B5-4DBE-8015-9670DEEA4AA6}" destId="{AEA1C2D8-692D-4FE7-82A0-11986B9A80F0}" srcOrd="15" destOrd="0" presId="urn:microsoft.com/office/officeart/2005/8/layout/default"/>
    <dgm:cxn modelId="{DE11D678-B605-4557-A499-DB3E01B1D80A}" type="presParOf" srcId="{EDFC86FC-B5B5-4DBE-8015-9670DEEA4AA6}" destId="{6D015E20-773A-476D-8BD8-A8DFE771A1C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>
        <a:ln w="28575">
          <a:solidFill>
            <a:schemeClr val="tx1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81F3525B-19AE-453B-A337-C03B716468A6}">
      <dgm:prSet custT="1"/>
      <dgm:spPr/>
      <dgm:t>
        <a:bodyPr/>
        <a:lstStyle/>
        <a:p>
          <a:r>
            <a:rPr lang="zh-TW" altLang="en-US" sz="9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dirty="0">
            <a:solidFill>
              <a:srgbClr val="002060"/>
            </a:solidFill>
            <a:latin typeface="+mn-ea"/>
            <a:ea typeface="+mn-ea"/>
          </a:endParaRPr>
        </a:p>
      </dgm:t>
    </dgm:pt>
    <dgm:pt modelId="{99C60D02-349B-4D20-A4D2-C6ADA2204E28}" type="parTrans" cxnId="{C64FFF48-06C9-48C9-987E-B0C70A3D886E}">
      <dgm:prSet/>
      <dgm:spPr/>
      <dgm:t>
        <a:bodyPr/>
        <a:lstStyle/>
        <a:p>
          <a:endParaRPr lang="zh-TW" altLang="en-US"/>
        </a:p>
      </dgm:t>
    </dgm:pt>
    <dgm:pt modelId="{11A8B63F-5BC9-4189-8142-0D2285DD0A3B}" type="sibTrans" cxnId="{C64FFF48-06C9-48C9-987E-B0C70A3D886E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A1C2D8-692D-4FE7-82A0-11986B9A80F0}" type="pres">
      <dgm:prSet presAssocID="{2C54F595-F9E2-40AC-87EC-9378C19AE1C3}" presName="sibTrans" presStyleCnt="0"/>
      <dgm:spPr/>
    </dgm:pt>
    <dgm:pt modelId="{6D015E20-773A-476D-8BD8-A8DFE771A1C4}" type="pres">
      <dgm:prSet presAssocID="{81F3525B-19AE-453B-A337-C03B716468A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06631F-2235-453A-A5D5-FC9D2D7C0665}" type="presOf" srcId="{46BA63A6-8680-4F88-8BA9-A8B5ED0515C2}" destId="{6CD25080-7FF3-4DE6-BBBC-7BDFAD1EE743}" srcOrd="0" destOrd="0" presId="urn:microsoft.com/office/officeart/2005/8/layout/default"/>
    <dgm:cxn modelId="{F8A4D522-83F4-446C-9C91-E16A6772EE6F}" type="presOf" srcId="{5656E671-66E9-4E6B-B76C-E2F28641C041}" destId="{3C1437E8-9FF0-431A-B85C-FB2C7E901A4B}" srcOrd="0" destOrd="0" presId="urn:microsoft.com/office/officeart/2005/8/layout/default"/>
    <dgm:cxn modelId="{86C86A62-4065-40E6-BD94-86D399509667}" type="presOf" srcId="{DE0642CD-7E07-41A3-ACDD-5F0D9068A461}" destId="{70C24323-07A2-48AB-81D9-8275DDBF2988}" srcOrd="0" destOrd="0" presId="urn:microsoft.com/office/officeart/2005/8/layout/default"/>
    <dgm:cxn modelId="{0E246225-2BDB-4279-B56B-B4EB03DB6A52}" type="presOf" srcId="{6E0EADD1-F472-491C-B482-86CE3372C2C4}" destId="{EDFC86FC-B5B5-4DBE-8015-9670DEEA4AA6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086C3F6-0E8D-4896-A0B0-658E7F6E3DED}" type="presOf" srcId="{A7245673-4C0A-4523-AABA-EAD7E5FFFABD}" destId="{CC9630D9-4C30-4B3E-AD0A-0CEABF484424}" srcOrd="0" destOrd="0" presId="urn:microsoft.com/office/officeart/2005/8/layout/default"/>
    <dgm:cxn modelId="{917DAE45-6B3A-4526-9945-BA56BAB54D7D}" type="presOf" srcId="{81F3525B-19AE-453B-A337-C03B716468A6}" destId="{6D015E20-773A-476D-8BD8-A8DFE771A1C4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C64FFF48-06C9-48C9-987E-B0C70A3D886E}" srcId="{6E0EADD1-F472-491C-B482-86CE3372C2C4}" destId="{81F3525B-19AE-453B-A337-C03B716468A6}" srcOrd="8" destOrd="0" parTransId="{99C60D02-349B-4D20-A4D2-C6ADA2204E28}" sibTransId="{11A8B63F-5BC9-4189-8142-0D2285DD0A3B}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41158575-2138-4962-9E3F-B87734C85D91}" type="presOf" srcId="{9DF2F505-6E2E-461B-ACAF-EFC9875EF840}" destId="{3AE90D36-B7F4-408C-9DA7-D4723E4C3A22}" srcOrd="0" destOrd="0" presId="urn:microsoft.com/office/officeart/2005/8/layout/default"/>
    <dgm:cxn modelId="{60C85A53-9CA4-4ECB-955E-715B161E3DBC}" type="presOf" srcId="{4E1067B2-7711-413F-BD26-899FA0B528AC}" destId="{344E18A5-0B89-4910-A43E-DE332BC33C13}" srcOrd="0" destOrd="0" presId="urn:microsoft.com/office/officeart/2005/8/layout/default"/>
    <dgm:cxn modelId="{DFB937BB-7546-49F8-B4B8-7838E632FA2B}" type="presOf" srcId="{2B57E3C4-46F9-43AB-BBEB-BC33EFA4F1DB}" destId="{A014837C-2DD5-4D9A-A679-A37D5794D5F9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FE2D4A0E-04A6-4FD6-9538-943F29156A48}" type="presOf" srcId="{2C9961D7-7A94-44DF-B8E7-BD0A2FF81B1B}" destId="{AEBB12DA-3D18-4011-9073-463B0A428619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1D04C69C-DF00-4455-A1BB-AFB723E6D8B8}" type="presParOf" srcId="{EDFC86FC-B5B5-4DBE-8015-9670DEEA4AA6}" destId="{344E18A5-0B89-4910-A43E-DE332BC33C13}" srcOrd="0" destOrd="0" presId="urn:microsoft.com/office/officeart/2005/8/layout/default"/>
    <dgm:cxn modelId="{ADDA8090-93B3-4358-B958-E9C5B23FEB49}" type="presParOf" srcId="{EDFC86FC-B5B5-4DBE-8015-9670DEEA4AA6}" destId="{CE71220A-CDB1-444F-8432-94942DD5B9CD}" srcOrd="1" destOrd="0" presId="urn:microsoft.com/office/officeart/2005/8/layout/default"/>
    <dgm:cxn modelId="{358B8DA4-65DB-4AFC-9B08-896E9352E700}" type="presParOf" srcId="{EDFC86FC-B5B5-4DBE-8015-9670DEEA4AA6}" destId="{6CD25080-7FF3-4DE6-BBBC-7BDFAD1EE743}" srcOrd="2" destOrd="0" presId="urn:microsoft.com/office/officeart/2005/8/layout/default"/>
    <dgm:cxn modelId="{910E8AE3-0FA9-41BC-9464-4D6FA5B37E21}" type="presParOf" srcId="{EDFC86FC-B5B5-4DBE-8015-9670DEEA4AA6}" destId="{59549B4E-6DFE-4E97-978F-83F96E7F8347}" srcOrd="3" destOrd="0" presId="urn:microsoft.com/office/officeart/2005/8/layout/default"/>
    <dgm:cxn modelId="{4391D535-E841-4CFD-84B7-3182992A1C3C}" type="presParOf" srcId="{EDFC86FC-B5B5-4DBE-8015-9670DEEA4AA6}" destId="{AEBB12DA-3D18-4011-9073-463B0A428619}" srcOrd="4" destOrd="0" presId="urn:microsoft.com/office/officeart/2005/8/layout/default"/>
    <dgm:cxn modelId="{85336F51-4B42-49AE-80C2-33AF82B3F2C1}" type="presParOf" srcId="{EDFC86FC-B5B5-4DBE-8015-9670DEEA4AA6}" destId="{17A0DC51-4200-49F4-851B-ABCE4A53920E}" srcOrd="5" destOrd="0" presId="urn:microsoft.com/office/officeart/2005/8/layout/default"/>
    <dgm:cxn modelId="{8CECCD02-AC53-4DD8-AF32-1DBA702AEF0D}" type="presParOf" srcId="{EDFC86FC-B5B5-4DBE-8015-9670DEEA4AA6}" destId="{3AE90D36-B7F4-408C-9DA7-D4723E4C3A22}" srcOrd="6" destOrd="0" presId="urn:microsoft.com/office/officeart/2005/8/layout/default"/>
    <dgm:cxn modelId="{55A5A7CD-4E29-4C02-B513-B4035D96F64A}" type="presParOf" srcId="{EDFC86FC-B5B5-4DBE-8015-9670DEEA4AA6}" destId="{EEC33639-2187-4135-A73A-27D5E1D425BB}" srcOrd="7" destOrd="0" presId="urn:microsoft.com/office/officeart/2005/8/layout/default"/>
    <dgm:cxn modelId="{23579BBD-D2A7-4EAE-96AB-B44DE5A9F117}" type="presParOf" srcId="{EDFC86FC-B5B5-4DBE-8015-9670DEEA4AA6}" destId="{CC9630D9-4C30-4B3E-AD0A-0CEABF484424}" srcOrd="8" destOrd="0" presId="urn:microsoft.com/office/officeart/2005/8/layout/default"/>
    <dgm:cxn modelId="{F35586EB-8822-4E61-9A1D-E623A340162E}" type="presParOf" srcId="{EDFC86FC-B5B5-4DBE-8015-9670DEEA4AA6}" destId="{54DF61AF-792E-4A2F-A838-2278B28426FC}" srcOrd="9" destOrd="0" presId="urn:microsoft.com/office/officeart/2005/8/layout/default"/>
    <dgm:cxn modelId="{CA487168-B3CA-4D80-842A-7AB28FF71DDF}" type="presParOf" srcId="{EDFC86FC-B5B5-4DBE-8015-9670DEEA4AA6}" destId="{70C24323-07A2-48AB-81D9-8275DDBF2988}" srcOrd="10" destOrd="0" presId="urn:microsoft.com/office/officeart/2005/8/layout/default"/>
    <dgm:cxn modelId="{C1474A00-9A22-4678-921C-83B1C7CA377B}" type="presParOf" srcId="{EDFC86FC-B5B5-4DBE-8015-9670DEEA4AA6}" destId="{1FB6C4FE-368C-428F-A0CB-65B12F50A1D0}" srcOrd="11" destOrd="0" presId="urn:microsoft.com/office/officeart/2005/8/layout/default"/>
    <dgm:cxn modelId="{C4C09777-2BA3-4C9A-BF77-8D46DA287540}" type="presParOf" srcId="{EDFC86FC-B5B5-4DBE-8015-9670DEEA4AA6}" destId="{3C1437E8-9FF0-431A-B85C-FB2C7E901A4B}" srcOrd="12" destOrd="0" presId="urn:microsoft.com/office/officeart/2005/8/layout/default"/>
    <dgm:cxn modelId="{D11795B3-D801-4A78-B8EE-55D596E61E2F}" type="presParOf" srcId="{EDFC86FC-B5B5-4DBE-8015-9670DEEA4AA6}" destId="{A07AF2F9-6D1F-4890-B110-C453C6D04428}" srcOrd="13" destOrd="0" presId="urn:microsoft.com/office/officeart/2005/8/layout/default"/>
    <dgm:cxn modelId="{80ACA4E6-C1F2-41E6-8ADD-0231243362D3}" type="presParOf" srcId="{EDFC86FC-B5B5-4DBE-8015-9670DEEA4AA6}" destId="{A014837C-2DD5-4D9A-A679-A37D5794D5F9}" srcOrd="14" destOrd="0" presId="urn:microsoft.com/office/officeart/2005/8/layout/default"/>
    <dgm:cxn modelId="{5053CFDF-04CA-44BB-A0E5-FE8F80C7C0A8}" type="presParOf" srcId="{EDFC86FC-B5B5-4DBE-8015-9670DEEA4AA6}" destId="{AEA1C2D8-692D-4FE7-82A0-11986B9A80F0}" srcOrd="15" destOrd="0" presId="urn:microsoft.com/office/officeart/2005/8/layout/default"/>
    <dgm:cxn modelId="{15E2215F-AA8A-4E38-9395-4A8A98FFAE52}" type="presParOf" srcId="{EDFC86FC-B5B5-4DBE-8015-9670DEEA4AA6}" destId="{6D015E20-773A-476D-8BD8-A8DFE771A1C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030DDE76-2ABB-4278-866B-74A7E13FD807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D5FA3FC5-4B8C-4BFD-91BB-11F0CA8EE886}" type="parTrans" cxnId="{336688FF-CD3B-46A5-83A6-5448D592C332}">
      <dgm:prSet/>
      <dgm:spPr/>
      <dgm:t>
        <a:bodyPr/>
        <a:lstStyle/>
        <a:p>
          <a:endParaRPr lang="zh-TW" altLang="en-US"/>
        </a:p>
      </dgm:t>
    </dgm:pt>
    <dgm:pt modelId="{A599A859-8029-456F-9317-BE496512284F}" type="sibTrans" cxnId="{336688FF-CD3B-46A5-83A6-5448D592C332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580478-B743-4DC1-A8B9-FFDE2C0A5630}" type="pres">
      <dgm:prSet presAssocID="{2C54F595-F9E2-40AC-87EC-9378C19AE1C3}" presName="sibTrans" presStyleCnt="0"/>
      <dgm:spPr/>
    </dgm:pt>
    <dgm:pt modelId="{DCFD2CE3-F438-4FA7-BB15-C09253D2C9CF}" type="pres">
      <dgm:prSet presAssocID="{030DDE76-2ABB-4278-866B-74A7E13FD80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F15729-5FCF-4737-A796-0781C4FDDBCC}" type="presOf" srcId="{4E1067B2-7711-413F-BD26-899FA0B528AC}" destId="{344E18A5-0B89-4910-A43E-DE332BC33C13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45F3DB9A-A7C3-44D4-844E-DFA58A46157E}" type="presOf" srcId="{DE0642CD-7E07-41A3-ACDD-5F0D9068A461}" destId="{70C24323-07A2-48AB-81D9-8275DDBF2988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B962235D-A931-43BF-8DEC-7FF0B1067DD4}" type="presOf" srcId="{5656E671-66E9-4E6B-B76C-E2F28641C041}" destId="{3C1437E8-9FF0-431A-B85C-FB2C7E901A4B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92C8DCB6-C938-4E49-AA9C-860499EEA447}" type="presOf" srcId="{9DF2F505-6E2E-461B-ACAF-EFC9875EF840}" destId="{3AE90D36-B7F4-408C-9DA7-D4723E4C3A22}" srcOrd="0" destOrd="0" presId="urn:microsoft.com/office/officeart/2005/8/layout/default"/>
    <dgm:cxn modelId="{AB9F8824-9045-4F58-9CF1-15E3F9D0814F}" type="presOf" srcId="{46BA63A6-8680-4F88-8BA9-A8B5ED0515C2}" destId="{6CD25080-7FF3-4DE6-BBBC-7BDFAD1EE743}" srcOrd="0" destOrd="0" presId="urn:microsoft.com/office/officeart/2005/8/layout/default"/>
    <dgm:cxn modelId="{336688FF-CD3B-46A5-83A6-5448D592C332}" srcId="{6E0EADD1-F472-491C-B482-86CE3372C2C4}" destId="{030DDE76-2ABB-4278-866B-74A7E13FD807}" srcOrd="8" destOrd="0" parTransId="{D5FA3FC5-4B8C-4BFD-91BB-11F0CA8EE886}" sibTransId="{A599A859-8029-456F-9317-BE496512284F}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82F0EBE9-4032-4A11-BF07-ACF31DC07638}" type="presOf" srcId="{6E0EADD1-F472-491C-B482-86CE3372C2C4}" destId="{EDFC86FC-B5B5-4DBE-8015-9670DEEA4AA6}" srcOrd="0" destOrd="0" presId="urn:microsoft.com/office/officeart/2005/8/layout/default"/>
    <dgm:cxn modelId="{901C7089-7A22-4963-8FE4-AFE8FE4F0D56}" type="presOf" srcId="{030DDE76-2ABB-4278-866B-74A7E13FD807}" destId="{DCFD2CE3-F438-4FA7-BB15-C09253D2C9CF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51513149-7E53-476E-9CDC-27444E7F63B7}" type="presOf" srcId="{2C9961D7-7A94-44DF-B8E7-BD0A2FF81B1B}" destId="{AEBB12DA-3D18-4011-9073-463B0A428619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B54784DC-D7D3-411B-BDE1-680C1D75227D}" type="presOf" srcId="{A7245673-4C0A-4523-AABA-EAD7E5FFFABD}" destId="{CC9630D9-4C30-4B3E-AD0A-0CEABF484424}" srcOrd="0" destOrd="0" presId="urn:microsoft.com/office/officeart/2005/8/layout/default"/>
    <dgm:cxn modelId="{9424073F-3EE4-4C8D-BE3E-84B32284FEBB}" type="presOf" srcId="{2B57E3C4-46F9-43AB-BBEB-BC33EFA4F1DB}" destId="{A014837C-2DD5-4D9A-A679-A37D5794D5F9}" srcOrd="0" destOrd="0" presId="urn:microsoft.com/office/officeart/2005/8/layout/default"/>
    <dgm:cxn modelId="{06B33629-FE88-4439-9087-AB0EEF9083E5}" type="presParOf" srcId="{EDFC86FC-B5B5-4DBE-8015-9670DEEA4AA6}" destId="{344E18A5-0B89-4910-A43E-DE332BC33C13}" srcOrd="0" destOrd="0" presId="urn:microsoft.com/office/officeart/2005/8/layout/default"/>
    <dgm:cxn modelId="{5077539D-2F44-4058-B910-E2B1554760D9}" type="presParOf" srcId="{EDFC86FC-B5B5-4DBE-8015-9670DEEA4AA6}" destId="{CE71220A-CDB1-444F-8432-94942DD5B9CD}" srcOrd="1" destOrd="0" presId="urn:microsoft.com/office/officeart/2005/8/layout/default"/>
    <dgm:cxn modelId="{929E7E08-0AC5-4DF2-8FDF-15853DF2EFD2}" type="presParOf" srcId="{EDFC86FC-B5B5-4DBE-8015-9670DEEA4AA6}" destId="{6CD25080-7FF3-4DE6-BBBC-7BDFAD1EE743}" srcOrd="2" destOrd="0" presId="urn:microsoft.com/office/officeart/2005/8/layout/default"/>
    <dgm:cxn modelId="{47D86A35-FF2A-41EE-90BE-D29E5922048F}" type="presParOf" srcId="{EDFC86FC-B5B5-4DBE-8015-9670DEEA4AA6}" destId="{59549B4E-6DFE-4E97-978F-83F96E7F8347}" srcOrd="3" destOrd="0" presId="urn:microsoft.com/office/officeart/2005/8/layout/default"/>
    <dgm:cxn modelId="{B3CB6714-D8C1-4669-B62F-AF90BBD02657}" type="presParOf" srcId="{EDFC86FC-B5B5-4DBE-8015-9670DEEA4AA6}" destId="{AEBB12DA-3D18-4011-9073-463B0A428619}" srcOrd="4" destOrd="0" presId="urn:microsoft.com/office/officeart/2005/8/layout/default"/>
    <dgm:cxn modelId="{FEB16AE6-9B11-49C0-ACEE-EB3206629ADA}" type="presParOf" srcId="{EDFC86FC-B5B5-4DBE-8015-9670DEEA4AA6}" destId="{17A0DC51-4200-49F4-851B-ABCE4A53920E}" srcOrd="5" destOrd="0" presId="urn:microsoft.com/office/officeart/2005/8/layout/default"/>
    <dgm:cxn modelId="{4915A530-EE47-4063-A517-4B651FB65F54}" type="presParOf" srcId="{EDFC86FC-B5B5-4DBE-8015-9670DEEA4AA6}" destId="{3AE90D36-B7F4-408C-9DA7-D4723E4C3A22}" srcOrd="6" destOrd="0" presId="urn:microsoft.com/office/officeart/2005/8/layout/default"/>
    <dgm:cxn modelId="{AC0780F4-5D82-4746-A56D-5E6508950AD7}" type="presParOf" srcId="{EDFC86FC-B5B5-4DBE-8015-9670DEEA4AA6}" destId="{EEC33639-2187-4135-A73A-27D5E1D425BB}" srcOrd="7" destOrd="0" presId="urn:microsoft.com/office/officeart/2005/8/layout/default"/>
    <dgm:cxn modelId="{B59469C0-0A74-484A-968E-A1CC6AAA4AED}" type="presParOf" srcId="{EDFC86FC-B5B5-4DBE-8015-9670DEEA4AA6}" destId="{CC9630D9-4C30-4B3E-AD0A-0CEABF484424}" srcOrd="8" destOrd="0" presId="urn:microsoft.com/office/officeart/2005/8/layout/default"/>
    <dgm:cxn modelId="{B02BBF0F-0DD8-47C5-9F8A-01624AAFFA08}" type="presParOf" srcId="{EDFC86FC-B5B5-4DBE-8015-9670DEEA4AA6}" destId="{54DF61AF-792E-4A2F-A838-2278B28426FC}" srcOrd="9" destOrd="0" presId="urn:microsoft.com/office/officeart/2005/8/layout/default"/>
    <dgm:cxn modelId="{9F3EBD60-522E-41DD-B16D-488B77FB64A0}" type="presParOf" srcId="{EDFC86FC-B5B5-4DBE-8015-9670DEEA4AA6}" destId="{70C24323-07A2-48AB-81D9-8275DDBF2988}" srcOrd="10" destOrd="0" presId="urn:microsoft.com/office/officeart/2005/8/layout/default"/>
    <dgm:cxn modelId="{2D4C3F67-B6F6-4A73-AAD4-E067C8D198D6}" type="presParOf" srcId="{EDFC86FC-B5B5-4DBE-8015-9670DEEA4AA6}" destId="{1FB6C4FE-368C-428F-A0CB-65B12F50A1D0}" srcOrd="11" destOrd="0" presId="urn:microsoft.com/office/officeart/2005/8/layout/default"/>
    <dgm:cxn modelId="{CFAF0F88-82C9-4C7D-BBD7-4A621417C9F0}" type="presParOf" srcId="{EDFC86FC-B5B5-4DBE-8015-9670DEEA4AA6}" destId="{3C1437E8-9FF0-431A-B85C-FB2C7E901A4B}" srcOrd="12" destOrd="0" presId="urn:microsoft.com/office/officeart/2005/8/layout/default"/>
    <dgm:cxn modelId="{F94633D6-FBDC-4DCD-8C6F-5335625A4CE6}" type="presParOf" srcId="{EDFC86FC-B5B5-4DBE-8015-9670DEEA4AA6}" destId="{A07AF2F9-6D1F-4890-B110-C453C6D04428}" srcOrd="13" destOrd="0" presId="urn:microsoft.com/office/officeart/2005/8/layout/default"/>
    <dgm:cxn modelId="{5AA6E0AD-9023-48B8-AB8A-F32346395F47}" type="presParOf" srcId="{EDFC86FC-B5B5-4DBE-8015-9670DEEA4AA6}" destId="{A014837C-2DD5-4D9A-A679-A37D5794D5F9}" srcOrd="14" destOrd="0" presId="urn:microsoft.com/office/officeart/2005/8/layout/default"/>
    <dgm:cxn modelId="{FC0586C3-3BB7-4FC1-A5C2-3116996A03CA}" type="presParOf" srcId="{EDFC86FC-B5B5-4DBE-8015-9670DEEA4AA6}" destId="{E0580478-B743-4DC1-A8B9-FFDE2C0A5630}" srcOrd="15" destOrd="0" presId="urn:microsoft.com/office/officeart/2005/8/layout/default"/>
    <dgm:cxn modelId="{3025A52C-DF37-4FCE-820D-8EAAEDD21105}" type="presParOf" srcId="{EDFC86FC-B5B5-4DBE-8015-9670DEEA4AA6}" destId="{DCFD2CE3-F438-4FA7-BB15-C09253D2C9C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A20793-0D6A-4938-9021-6DDA6DDAB84C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6409D86-6B48-454E-80DF-C9DA6FF910F0}">
      <dgm:prSet phldrT="[文字]" custT="1"/>
      <dgm:spPr>
        <a:xfrm>
          <a:off x="249718" y="497"/>
          <a:ext cx="1517898" cy="9107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教師助理</a:t>
          </a:r>
          <a:endParaRPr lang="en-US" altLang="zh-TW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中心助理</a:t>
          </a:r>
        </a:p>
      </dgm:t>
    </dgm:pt>
    <dgm:pt modelId="{97000C26-6A61-4D89-B83F-D26EFE8B7E8D}" type="parTrans" cxnId="{CE9AF92F-AE30-468B-9940-C2E115372D59}">
      <dgm:prSet/>
      <dgm:spPr/>
      <dgm:t>
        <a:bodyPr/>
        <a:lstStyle/>
        <a:p>
          <a:endParaRPr lang="zh-TW" altLang="en-US" sz="1100"/>
        </a:p>
      </dgm:t>
    </dgm:pt>
    <dgm:pt modelId="{344B1467-7C84-4348-BEFF-CD16C72CF55D}" type="sibTrans" cxnId="{CE9AF92F-AE30-468B-9940-C2E115372D59}">
      <dgm:prSet custT="1"/>
      <dgm:spPr>
        <a:xfrm>
          <a:off x="1901191" y="267647"/>
          <a:ext cx="321794" cy="376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D7C98DE7-15F5-4785-9DCE-8F66D4CFEA78}">
      <dgm:prSet phldrT="[文字]" custT="1"/>
      <dgm:spPr>
        <a:xfrm>
          <a:off x="2374775" y="497"/>
          <a:ext cx="1517898" cy="9107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活動前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個月</a:t>
          </a:r>
          <a:endParaRPr lang="en-US" altLang="zh-TW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填寫活動申請表</a:t>
          </a:r>
          <a:endParaRPr lang="en-US" altLang="zh-TW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r>
            <a:rPr lang="zh-TW" altLang="en-US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大型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活動請提早</a:t>
          </a:r>
          <a:r>
            <a:rPr lang="zh-TW" altLang="en-US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申請</a:t>
          </a:r>
          <a:endParaRPr lang="en-US" altLang="zh-TW" sz="1100" dirty="0" smtClean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38FEA3A8-0B03-4B50-B217-96314C2BD8BF}" type="parTrans" cxnId="{C87B6582-44E2-404F-8378-EAC4DFAAA113}">
      <dgm:prSet/>
      <dgm:spPr/>
      <dgm:t>
        <a:bodyPr/>
        <a:lstStyle/>
        <a:p>
          <a:endParaRPr lang="zh-TW" altLang="en-US" sz="1100"/>
        </a:p>
      </dgm:t>
    </dgm:pt>
    <dgm:pt modelId="{96C1C589-C937-41C4-8BC4-652B2093B020}" type="sibTrans" cxnId="{C87B6582-44E2-404F-8378-EAC4DFAAA113}">
      <dgm:prSet custT="1"/>
      <dgm:spPr>
        <a:xfrm rot="21599199">
          <a:off x="4028346" y="267401"/>
          <a:ext cx="326846" cy="376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D0A9ABE8-0056-4DFD-A9EC-278E1128BB37}">
      <dgm:prSet phldrT="[文字]" custT="1"/>
      <dgm:spPr>
        <a:xfrm>
          <a:off x="4509365" y="0"/>
          <a:ext cx="1517898" cy="9107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、確認活動場地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預借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</a:p>
        <a:p>
          <a:pPr algn="l"/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</a:t>
          </a:r>
          <a:r>
            <a:rPr lang="zh-TW" altLang="en-US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經費額度及來源</a:t>
          </a:r>
          <a:endParaRPr lang="en-US" altLang="zh-TW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algn="l"/>
          <a:r>
            <a:rPr lang="zh-TW" altLang="en-US" sz="10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     </a:t>
          </a:r>
          <a:r>
            <a:rPr lang="en-US" altLang="zh-TW" sz="10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0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中心經費 </a:t>
          </a:r>
          <a:r>
            <a:rPr lang="en-US" altLang="zh-TW" sz="10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OR</a:t>
          </a:r>
          <a:r>
            <a:rPr lang="zh-TW" altLang="en-US" sz="10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學術經費</a:t>
          </a:r>
          <a:r>
            <a:rPr lang="en-US" altLang="zh-TW" sz="10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</a:p>
        <a:p>
          <a:pPr algn="l"/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3</a:t>
          </a:r>
          <a:r>
            <a:rPr lang="zh-TW" altLang="en-US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、臺北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校區</a:t>
          </a:r>
        </a:p>
      </dgm:t>
    </dgm:pt>
    <dgm:pt modelId="{62DF88C4-356B-4A40-BDD7-9EFA3B56FFDD}" type="parTrans" cxnId="{6350EDD5-1049-4FEE-A9CF-5DF03121995D}">
      <dgm:prSet/>
      <dgm:spPr/>
      <dgm:t>
        <a:bodyPr/>
        <a:lstStyle/>
        <a:p>
          <a:endParaRPr lang="zh-TW" altLang="en-US" sz="1100"/>
        </a:p>
      </dgm:t>
    </dgm:pt>
    <dgm:pt modelId="{FB303ABC-518A-4000-AA61-CD56BA56AB6A}" type="sibTrans" cxnId="{6350EDD5-1049-4FEE-A9CF-5DF03121995D}">
      <dgm:prSet custT="1"/>
      <dgm:spPr>
        <a:xfrm rot="5417961">
          <a:off x="5021462" y="1165706"/>
          <a:ext cx="484314" cy="376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2F048746-2C37-451D-8F05-4D51C6E23E3C}">
      <dgm:prSet phldrT="[文字]" custT="1"/>
      <dgm:spPr>
        <a:xfrm>
          <a:off x="4499833" y="1824526"/>
          <a:ext cx="1517898" cy="9107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</a:t>
          </a:r>
          <a:r>
            <a:rPr lang="zh-TW" altLang="en-US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前</a:t>
          </a:r>
          <a:r>
            <a:rPr lang="en-US" altLang="zh-TW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週</a:t>
          </a:r>
          <a:endParaRPr lang="en-US" altLang="zh-TW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algn="l"/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、演講、參訪</a:t>
          </a:r>
          <a:r>
            <a:rPr lang="zh-TW" altLang="en-US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函</a:t>
          </a:r>
          <a:endParaRPr lang="en-US" altLang="zh-TW" sz="1100" dirty="0" smtClean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algn="l"/>
          <a:r>
            <a:rPr lang="zh-TW" altLang="en-US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      </a:t>
          </a:r>
          <a:r>
            <a:rPr lang="en-US" altLang="zh-TW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如有需要</a:t>
          </a:r>
          <a:r>
            <a:rPr lang="en-US" altLang="zh-TW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</a:p>
        <a:p>
          <a:pPr algn="l"/>
          <a:r>
            <a:rPr lang="en-US" altLang="zh-TW" sz="11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、宣傳、張貼海報</a:t>
          </a:r>
        </a:p>
      </dgm:t>
    </dgm:pt>
    <dgm:pt modelId="{E2526F38-DE59-40A3-8777-054B4B492BFC}" type="parTrans" cxnId="{0FD1CE71-5605-468F-A645-D5F9FF3C2F77}">
      <dgm:prSet/>
      <dgm:spPr/>
      <dgm:t>
        <a:bodyPr/>
        <a:lstStyle/>
        <a:p>
          <a:endParaRPr lang="zh-TW" altLang="en-US" sz="1100"/>
        </a:p>
      </dgm:t>
    </dgm:pt>
    <dgm:pt modelId="{5696FBFE-08EF-4634-949C-5234FDA9047E}" type="sibTrans" cxnId="{0FD1CE71-5605-468F-A645-D5F9FF3C2F77}">
      <dgm:prSet custT="1"/>
      <dgm:spPr>
        <a:xfrm rot="10800000">
          <a:off x="4044463" y="2091676"/>
          <a:ext cx="321794" cy="376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02710EEC-11B0-49DD-94A4-CA2400EA3E9C}">
      <dgm:prSet phldrT="[文字]" custT="1"/>
      <dgm:spPr>
        <a:xfrm>
          <a:off x="2374775" y="1824526"/>
          <a:ext cx="1517898" cy="91073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活動前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週</a:t>
          </a:r>
          <a:endParaRPr lang="en-US" altLang="zh-TW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臨時停車申請</a:t>
          </a:r>
          <a:endParaRPr lang="en-US" altLang="zh-TW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區分三峽、臺北校區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  <a:endParaRPr lang="zh-TW" altLang="en-US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749EBE44-BDC7-477D-828B-AB2342F45E75}" type="parTrans" cxnId="{6241EA81-1887-48A3-B7F2-949DFCB87AEC}">
      <dgm:prSet/>
      <dgm:spPr/>
      <dgm:t>
        <a:bodyPr/>
        <a:lstStyle/>
        <a:p>
          <a:endParaRPr lang="zh-TW" altLang="en-US" sz="1100"/>
        </a:p>
      </dgm:t>
    </dgm:pt>
    <dgm:pt modelId="{79AE4392-3673-4925-86DC-D9C9415E5DC5}" type="sibTrans" cxnId="{6241EA81-1887-48A3-B7F2-949DFCB87AEC}">
      <dgm:prSet custT="1"/>
      <dgm:spPr>
        <a:xfrm rot="10800000">
          <a:off x="1919406" y="2091676"/>
          <a:ext cx="321794" cy="376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90CA9B5A-6243-46C2-835A-9C714B26633F}">
      <dgm:prSet custT="1"/>
      <dgm:spPr>
        <a:xfrm>
          <a:off x="249718" y="1518395"/>
          <a:ext cx="1517898" cy="152300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活動前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3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天</a:t>
          </a:r>
          <a:endParaRPr lang="en-US" altLang="zh-TW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algn="l"/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、借用器材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大型活動請更提早借用器材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</a:p>
        <a:p>
          <a:pPr algn="l"/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、製作領款收據、準備演講費、簽到單、提醒演講人、訂餐</a:t>
          </a:r>
          <a:r>
            <a:rPr lang="en-US" altLang="zh-TW" sz="11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...</a:t>
          </a:r>
          <a:endParaRPr lang="zh-TW" altLang="en-US" sz="11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743A263B-3945-4775-A55C-9CFF465F3BD4}" type="parTrans" cxnId="{87FBE28A-E158-48F4-BBC1-2DE4FCECB246}">
      <dgm:prSet/>
      <dgm:spPr/>
      <dgm:t>
        <a:bodyPr/>
        <a:lstStyle/>
        <a:p>
          <a:endParaRPr lang="zh-TW" altLang="en-US" sz="1100"/>
        </a:p>
      </dgm:t>
    </dgm:pt>
    <dgm:pt modelId="{28A9DC54-DF19-4F7B-9EBC-8D0B4A9CA127}" type="sibTrans" cxnId="{87FBE28A-E158-48F4-BBC1-2DE4FCECB246}">
      <dgm:prSet custT="1"/>
      <dgm:spPr>
        <a:xfrm rot="5400000">
          <a:off x="784257" y="3263889"/>
          <a:ext cx="448819" cy="376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0899FD7A-D60A-456B-826B-DBB60B5562F6}">
      <dgm:prSet custT="1"/>
      <dgm:spPr>
        <a:xfrm>
          <a:off x="249718" y="3888226"/>
          <a:ext cx="1517898" cy="12532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活動當天</a:t>
          </a:r>
          <a:endParaRPr lang="en-US" altLang="zh-TW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algn="l"/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會場布置、準備茶水、簽到單、</a:t>
          </a:r>
          <a:r>
            <a:rPr lang="zh-TW" altLang="en-US" sz="1100" b="1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拍照、給付演講費、簽收領款收據</a:t>
          </a:r>
        </a:p>
      </dgm:t>
    </dgm:pt>
    <dgm:pt modelId="{9A3C0179-7387-4EF3-998D-0626152E5EF4}" type="parTrans" cxnId="{1929DCA8-F3C1-420A-A031-95884AC2A583}">
      <dgm:prSet/>
      <dgm:spPr/>
      <dgm:t>
        <a:bodyPr/>
        <a:lstStyle/>
        <a:p>
          <a:endParaRPr lang="zh-TW" altLang="en-US" sz="1100"/>
        </a:p>
      </dgm:t>
    </dgm:pt>
    <dgm:pt modelId="{57454BA1-F847-4967-8113-AC97901977CA}" type="sibTrans" cxnId="{1929DCA8-F3C1-420A-A031-95884AC2A583}">
      <dgm:prSet custT="1"/>
      <dgm:spPr>
        <a:xfrm>
          <a:off x="1901191" y="4326622"/>
          <a:ext cx="321794" cy="376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EFB1188C-B7A7-41B6-88A9-D5E5DB96219B}">
      <dgm:prSet custT="1"/>
      <dgm:spPr>
        <a:xfrm>
          <a:off x="2374775" y="3648556"/>
          <a:ext cx="2115995" cy="17325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活動後</a:t>
          </a:r>
          <a:endParaRPr lang="en-US" altLang="zh-TW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algn="l"/>
          <a:r>
            <a:rPr lang="en-US" altLang="zh-TW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、繳交</a:t>
          </a:r>
          <a:r>
            <a:rPr lang="zh-TW" altLang="en-US" sz="1100" b="1">
              <a:solidFill>
                <a:srgbClr val="FF0000"/>
              </a:solidFill>
              <a:latin typeface="Calibri"/>
              <a:ea typeface="新細明體" panose="02020500000000000000" pitchFamily="18" charset="-120"/>
              <a:cs typeface="+mn-cs"/>
            </a:rPr>
            <a:t>活動成果報告書</a:t>
          </a:r>
          <a:r>
            <a:rPr lang="zh-TW" altLang="en-US" sz="1100">
              <a:solidFill>
                <a:srgbClr val="FF0000"/>
              </a:solidFill>
              <a:latin typeface="Calibri"/>
              <a:ea typeface="新細明體" panose="02020500000000000000" pitchFamily="18" charset="-120"/>
              <a:cs typeface="+mn-cs"/>
            </a:rPr>
            <a:t>。</a:t>
          </a:r>
          <a:endParaRPr lang="en-US" altLang="zh-TW" sz="1100">
            <a:solidFill>
              <a:srgbClr val="FF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algn="l"/>
          <a:r>
            <a:rPr lang="en-US" altLang="zh-TW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、含</a:t>
          </a:r>
          <a:r>
            <a:rPr lang="zh-TW" altLang="en-US" sz="1100" b="1">
              <a:solidFill>
                <a:srgbClr val="FF0000"/>
              </a:solidFill>
              <a:latin typeface="Calibri"/>
              <a:ea typeface="新細明體" panose="02020500000000000000" pitchFamily="18" charset="-120"/>
              <a:cs typeface="+mn-cs"/>
            </a:rPr>
            <a:t>領款收據、活動照片</a:t>
          </a:r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、海報</a:t>
          </a:r>
          <a:r>
            <a:rPr lang="en-US" altLang="zh-TW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....</a:t>
          </a:r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等。</a:t>
          </a:r>
          <a:endParaRPr lang="en-US" altLang="zh-TW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algn="l"/>
          <a:r>
            <a:rPr lang="en-US" altLang="zh-TW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3</a:t>
          </a:r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、注意外籍人士要另附護照及出入境日影本。</a:t>
          </a:r>
        </a:p>
      </dgm:t>
    </dgm:pt>
    <dgm:pt modelId="{EF11D790-A0D6-4E0D-8CFB-7A67C7368323}" type="parTrans" cxnId="{58050481-D4C6-4024-B817-2FBE56CF6F6B}">
      <dgm:prSet/>
      <dgm:spPr/>
      <dgm:t>
        <a:bodyPr/>
        <a:lstStyle/>
        <a:p>
          <a:endParaRPr lang="zh-TW" altLang="en-US" sz="1100"/>
        </a:p>
      </dgm:t>
    </dgm:pt>
    <dgm:pt modelId="{F8023753-53ED-464B-9E2A-EC1FF2426034}" type="sibTrans" cxnId="{58050481-D4C6-4024-B817-2FBE56CF6F6B}">
      <dgm:prSet/>
      <dgm:spPr>
        <a:xfrm>
          <a:off x="4624346" y="4326622"/>
          <a:ext cx="321794" cy="3764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TW" altLang="en-US" sz="11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7BC125D7-D75A-4708-9A91-A49FE095B2E9}">
      <dgm:prSet custT="1"/>
      <dgm:spPr>
        <a:xfrm>
          <a:off x="5097930" y="4305280"/>
          <a:ext cx="727316" cy="4191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TW" altLang="en-US" sz="11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系辦核銷</a:t>
          </a:r>
        </a:p>
      </dgm:t>
    </dgm:pt>
    <dgm:pt modelId="{30B5C769-D097-4553-B547-8BB471817E93}" type="parTrans" cxnId="{104EDFE2-D32B-4794-B501-E7460815691D}">
      <dgm:prSet/>
      <dgm:spPr/>
      <dgm:t>
        <a:bodyPr/>
        <a:lstStyle/>
        <a:p>
          <a:endParaRPr lang="zh-TW" altLang="en-US"/>
        </a:p>
      </dgm:t>
    </dgm:pt>
    <dgm:pt modelId="{22A8B7E9-EF6C-40AD-BAC2-7B26C68CEA91}" type="sibTrans" cxnId="{104EDFE2-D32B-4794-B501-E7460815691D}">
      <dgm:prSet/>
      <dgm:spPr/>
      <dgm:t>
        <a:bodyPr/>
        <a:lstStyle/>
        <a:p>
          <a:endParaRPr lang="zh-TW" altLang="en-US"/>
        </a:p>
      </dgm:t>
    </dgm:pt>
    <dgm:pt modelId="{9F49F11B-1A02-469D-9138-550C6FB00B0D}" type="pres">
      <dgm:prSet presAssocID="{85A20793-0D6A-4938-9021-6DDA6DDAB8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F026DC-907F-40BE-BA73-BEE5E891549C}" type="pres">
      <dgm:prSet presAssocID="{F6409D86-6B48-454E-80DF-C9DA6FF910F0}" presName="node" presStyleLbl="node1" presStyleIdx="0" presStyleCnt="9" custLinFactNeighborX="-14536" custLinFactNeighborY="12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890407BC-812A-4B9C-8A0F-C1602754CF5C}" type="pres">
      <dgm:prSet presAssocID="{344B1467-7C84-4348-BEFF-CD16C72CF55D}" presName="sibTrans" presStyleLbl="sibTrans2D1" presStyleIdx="0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795DB2EC-AB71-475C-B3BD-DA99558CBA38}" type="pres">
      <dgm:prSet presAssocID="{344B1467-7C84-4348-BEFF-CD16C72CF55D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9AB08906-224F-484D-B97C-4904E3A596A6}" type="pres">
      <dgm:prSet presAssocID="{D7C98DE7-15F5-4785-9DCE-8F66D4CFEA78}" presName="node" presStyleLbl="node1" presStyleIdx="1" presStyleCnt="9" custScaleX="134586" custScaleY="11662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D219275F-6AE2-4ED1-AF9D-FF95406A927C}" type="pres">
      <dgm:prSet presAssocID="{96C1C589-C937-41C4-8BC4-652B2093B020}" presName="sibTrans" presStyleLbl="sibTrans2D1" presStyleIdx="1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629BE913-2FB2-4B10-BC87-E7E3B4E5E941}" type="pres">
      <dgm:prSet presAssocID="{96C1C589-C937-41C4-8BC4-652B2093B020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70F60FE6-A11A-44F5-8A0F-A76D3806AAE0}" type="pres">
      <dgm:prSet presAssocID="{D0A9ABE8-0056-4DFD-A9EC-278E1128BB37}" presName="node" presStyleLbl="node1" presStyleIdx="2" presStyleCnt="9" custScaleX="108351" custLinFactNeighborX="628" custLinFactNeighborY="-5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609650AF-BD37-495C-AD9E-6C92C63B3182}" type="pres">
      <dgm:prSet presAssocID="{FB303ABC-518A-4000-AA61-CD56BA56AB6A}" presName="sibTrans" presStyleLbl="sibTrans2D1" presStyleIdx="2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2A114E14-FA5F-46A4-8E1C-31F1D66A66BB}" type="pres">
      <dgm:prSet presAssocID="{FB303ABC-518A-4000-AA61-CD56BA56AB6A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080EAC70-C056-4589-951D-B9E443CE6EDB}" type="pres">
      <dgm:prSet presAssocID="{2F048746-2C37-451D-8F05-4D51C6E23E3C}" presName="node" presStyleLbl="node1" presStyleIdx="3" presStyleCnt="9" custScaleX="121513" custScaleY="1267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59B7D653-5AE7-40E1-BB48-2B2E099D374C}" type="pres">
      <dgm:prSet presAssocID="{5696FBFE-08EF-4634-949C-5234FDA9047E}" presName="sibTrans" presStyleLbl="sibTrans2D1" presStyleIdx="3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626223CA-F9F6-4C56-856B-7F360DACA668}" type="pres">
      <dgm:prSet presAssocID="{5696FBFE-08EF-4634-949C-5234FDA9047E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7C80F845-D45B-4DFA-8CE3-E9BE8648A945}" type="pres">
      <dgm:prSet presAssocID="{02710EEC-11B0-49DD-94A4-CA2400EA3E9C}" presName="node" presStyleLbl="node1" presStyleIdx="4" presStyleCnt="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3727AEE5-F09D-42BB-A750-5CF47C56855A}" type="pres">
      <dgm:prSet presAssocID="{79AE4392-3673-4925-86DC-D9C9415E5DC5}" presName="sibTrans" presStyleLbl="sibTrans2D1" presStyleIdx="4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64332FFA-C332-4B6E-ABAB-55FEA9E507AB}" type="pres">
      <dgm:prSet presAssocID="{79AE4392-3673-4925-86DC-D9C9415E5DC5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3109C3DB-ED19-4CCB-A055-11ADE0654A0D}" type="pres">
      <dgm:prSet presAssocID="{90CA9B5A-6243-46C2-835A-9C714B26633F}" presName="node" presStyleLbl="node1" presStyleIdx="5" presStyleCnt="9" custScaleX="156789" custScaleY="1672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D9CB3E82-C089-4FF8-A0AA-A5744C2B8DEC}" type="pres">
      <dgm:prSet presAssocID="{28A9DC54-DF19-4F7B-9EBC-8D0B4A9CA127}" presName="sibTrans" presStyleLbl="sibTrans2D1" presStyleIdx="5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14F08177-688A-4015-8A35-EDFA9C3C9236}" type="pres">
      <dgm:prSet presAssocID="{28A9DC54-DF19-4F7B-9EBC-8D0B4A9CA127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A4DA9CB5-3943-4340-94F4-CBDC863D5F6B}" type="pres">
      <dgm:prSet presAssocID="{0899FD7A-D60A-456B-826B-DBB60B5562F6}" presName="node" presStyleLbl="node1" presStyleIdx="6" presStyleCnt="9" custScaleY="137606" custLinFactNeighborX="20829" custLinFactNeighborY="-29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011DA64F-857A-4724-870A-7A856E4DE238}" type="pres">
      <dgm:prSet presAssocID="{57454BA1-F847-4967-8113-AC97901977CA}" presName="sibTrans" presStyleLbl="sibTrans2D1" presStyleIdx="6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857A6F58-B4D0-4629-B0E4-4668E3B7C110}" type="pres">
      <dgm:prSet presAssocID="{57454BA1-F847-4967-8113-AC97901977CA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C5118C9D-C41B-4311-9156-BCD643B86AA1}" type="pres">
      <dgm:prSet presAssocID="{EFB1188C-B7A7-41B6-88A9-D5E5DB96219B}" presName="node" presStyleLbl="node1" presStyleIdx="7" presStyleCnt="9" custScaleX="139403" custScaleY="190238" custLinFactNeighborX="43680" custLinFactNeighborY="-1057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F923E51D-B911-4734-B21F-6CC0D155CC50}" type="pres">
      <dgm:prSet presAssocID="{F8023753-53ED-464B-9E2A-EC1FF2426034}" presName="sibTrans" presStyleLbl="sibTrans2D1" presStyleIdx="7" presStyleCnt="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BE7B73E8-A22C-418C-93E4-9959776BF822}" type="pres">
      <dgm:prSet presAssocID="{F8023753-53ED-464B-9E2A-EC1FF2426034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3467D273-7A42-4648-B73D-FAA18A1B8497}" type="pres">
      <dgm:prSet presAssocID="{7BC125D7-D75A-4708-9A91-A49FE095B2E9}" presName="node" presStyleLbl="node1" presStyleIdx="8" presStyleCnt="9" custScaleX="47916" custScaleY="46020" custLinFactNeighborX="57662" custLinFactNeighborY="-63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</dgm:ptLst>
  <dgm:cxnLst>
    <dgm:cxn modelId="{383A3CB1-5162-40D8-8E5F-1D2431F814BC}" type="presOf" srcId="{57454BA1-F847-4967-8113-AC97901977CA}" destId="{011DA64F-857A-4724-870A-7A856E4DE238}" srcOrd="0" destOrd="0" presId="urn:microsoft.com/office/officeart/2005/8/layout/process5"/>
    <dgm:cxn modelId="{6BFF27A0-C223-4F8B-B460-6D8C6A14B56F}" type="presOf" srcId="{F8023753-53ED-464B-9E2A-EC1FF2426034}" destId="{BE7B73E8-A22C-418C-93E4-9959776BF822}" srcOrd="1" destOrd="0" presId="urn:microsoft.com/office/officeart/2005/8/layout/process5"/>
    <dgm:cxn modelId="{059E8EF3-1610-4E13-B575-02A54596C60C}" type="presOf" srcId="{79AE4392-3673-4925-86DC-D9C9415E5DC5}" destId="{64332FFA-C332-4B6E-ABAB-55FEA9E507AB}" srcOrd="1" destOrd="0" presId="urn:microsoft.com/office/officeart/2005/8/layout/process5"/>
    <dgm:cxn modelId="{53810BA2-1664-4F22-91AC-49A92DC95112}" type="presOf" srcId="{79AE4392-3673-4925-86DC-D9C9415E5DC5}" destId="{3727AEE5-F09D-42BB-A750-5CF47C56855A}" srcOrd="0" destOrd="0" presId="urn:microsoft.com/office/officeart/2005/8/layout/process5"/>
    <dgm:cxn modelId="{94DDB48A-61B7-407A-9E80-3E9BDF454872}" type="presOf" srcId="{96C1C589-C937-41C4-8BC4-652B2093B020}" destId="{D219275F-6AE2-4ED1-AF9D-FF95406A927C}" srcOrd="0" destOrd="0" presId="urn:microsoft.com/office/officeart/2005/8/layout/process5"/>
    <dgm:cxn modelId="{E99622D0-0A27-4280-B032-311BD052A01C}" type="presOf" srcId="{344B1467-7C84-4348-BEFF-CD16C72CF55D}" destId="{795DB2EC-AB71-475C-B3BD-DA99558CBA38}" srcOrd="1" destOrd="0" presId="urn:microsoft.com/office/officeart/2005/8/layout/process5"/>
    <dgm:cxn modelId="{C60724EF-F7BB-4245-8A50-9DCDFD318C2C}" type="presOf" srcId="{F8023753-53ED-464B-9E2A-EC1FF2426034}" destId="{F923E51D-B911-4734-B21F-6CC0D155CC50}" srcOrd="0" destOrd="0" presId="urn:microsoft.com/office/officeart/2005/8/layout/process5"/>
    <dgm:cxn modelId="{0DB9BDA6-4DBD-4DEC-AF73-E67BE53AF6F6}" type="presOf" srcId="{0899FD7A-D60A-456B-826B-DBB60B5562F6}" destId="{A4DA9CB5-3943-4340-94F4-CBDC863D5F6B}" srcOrd="0" destOrd="0" presId="urn:microsoft.com/office/officeart/2005/8/layout/process5"/>
    <dgm:cxn modelId="{CE9AF92F-AE30-468B-9940-C2E115372D59}" srcId="{85A20793-0D6A-4938-9021-6DDA6DDAB84C}" destId="{F6409D86-6B48-454E-80DF-C9DA6FF910F0}" srcOrd="0" destOrd="0" parTransId="{97000C26-6A61-4D89-B83F-D26EFE8B7E8D}" sibTransId="{344B1467-7C84-4348-BEFF-CD16C72CF55D}"/>
    <dgm:cxn modelId="{C7FA6F40-6119-4215-BC9C-C909F7391EFE}" type="presOf" srcId="{5696FBFE-08EF-4634-949C-5234FDA9047E}" destId="{626223CA-F9F6-4C56-856B-7F360DACA668}" srcOrd="1" destOrd="0" presId="urn:microsoft.com/office/officeart/2005/8/layout/process5"/>
    <dgm:cxn modelId="{B37CA4FA-E0DF-498D-874B-7DC3F67A5F67}" type="presOf" srcId="{EFB1188C-B7A7-41B6-88A9-D5E5DB96219B}" destId="{C5118C9D-C41B-4311-9156-BCD643B86AA1}" srcOrd="0" destOrd="0" presId="urn:microsoft.com/office/officeart/2005/8/layout/process5"/>
    <dgm:cxn modelId="{5DF8B93C-EBD0-4BE5-AE28-96538127B7DC}" type="presOf" srcId="{02710EEC-11B0-49DD-94A4-CA2400EA3E9C}" destId="{7C80F845-D45B-4DFA-8CE3-E9BE8648A945}" srcOrd="0" destOrd="0" presId="urn:microsoft.com/office/officeart/2005/8/layout/process5"/>
    <dgm:cxn modelId="{6241EA81-1887-48A3-B7F2-949DFCB87AEC}" srcId="{85A20793-0D6A-4938-9021-6DDA6DDAB84C}" destId="{02710EEC-11B0-49DD-94A4-CA2400EA3E9C}" srcOrd="4" destOrd="0" parTransId="{749EBE44-BDC7-477D-828B-AB2342F45E75}" sibTransId="{79AE4392-3673-4925-86DC-D9C9415E5DC5}"/>
    <dgm:cxn modelId="{58050481-D4C6-4024-B817-2FBE56CF6F6B}" srcId="{85A20793-0D6A-4938-9021-6DDA6DDAB84C}" destId="{EFB1188C-B7A7-41B6-88A9-D5E5DB96219B}" srcOrd="7" destOrd="0" parTransId="{EF11D790-A0D6-4E0D-8CFB-7A67C7368323}" sibTransId="{F8023753-53ED-464B-9E2A-EC1FF2426034}"/>
    <dgm:cxn modelId="{EA4784E8-4EF6-419F-B392-AB741C26C974}" type="presOf" srcId="{FB303ABC-518A-4000-AA61-CD56BA56AB6A}" destId="{2A114E14-FA5F-46A4-8E1C-31F1D66A66BB}" srcOrd="1" destOrd="0" presId="urn:microsoft.com/office/officeart/2005/8/layout/process5"/>
    <dgm:cxn modelId="{0FD1CE71-5605-468F-A645-D5F9FF3C2F77}" srcId="{85A20793-0D6A-4938-9021-6DDA6DDAB84C}" destId="{2F048746-2C37-451D-8F05-4D51C6E23E3C}" srcOrd="3" destOrd="0" parTransId="{E2526F38-DE59-40A3-8777-054B4B492BFC}" sibTransId="{5696FBFE-08EF-4634-949C-5234FDA9047E}"/>
    <dgm:cxn modelId="{5D8234B2-46EC-42AD-85A4-80B0792D5E1C}" type="presOf" srcId="{28A9DC54-DF19-4F7B-9EBC-8D0B4A9CA127}" destId="{D9CB3E82-C089-4FF8-A0AA-A5744C2B8DEC}" srcOrd="0" destOrd="0" presId="urn:microsoft.com/office/officeart/2005/8/layout/process5"/>
    <dgm:cxn modelId="{928F207F-E55F-49E1-BE71-15B0D576447A}" type="presOf" srcId="{90CA9B5A-6243-46C2-835A-9C714B26633F}" destId="{3109C3DB-ED19-4CCB-A055-11ADE0654A0D}" srcOrd="0" destOrd="0" presId="urn:microsoft.com/office/officeart/2005/8/layout/process5"/>
    <dgm:cxn modelId="{5776764B-A870-4D81-B2CD-EB40F17800BC}" type="presOf" srcId="{28A9DC54-DF19-4F7B-9EBC-8D0B4A9CA127}" destId="{14F08177-688A-4015-8A35-EDFA9C3C9236}" srcOrd="1" destOrd="0" presId="urn:microsoft.com/office/officeart/2005/8/layout/process5"/>
    <dgm:cxn modelId="{C87B6582-44E2-404F-8378-EAC4DFAAA113}" srcId="{85A20793-0D6A-4938-9021-6DDA6DDAB84C}" destId="{D7C98DE7-15F5-4785-9DCE-8F66D4CFEA78}" srcOrd="1" destOrd="0" parTransId="{38FEA3A8-0B03-4B50-B217-96314C2BD8BF}" sibTransId="{96C1C589-C937-41C4-8BC4-652B2093B020}"/>
    <dgm:cxn modelId="{104EDFE2-D32B-4794-B501-E7460815691D}" srcId="{85A20793-0D6A-4938-9021-6DDA6DDAB84C}" destId="{7BC125D7-D75A-4708-9A91-A49FE095B2E9}" srcOrd="8" destOrd="0" parTransId="{30B5C769-D097-4553-B547-8BB471817E93}" sibTransId="{22A8B7E9-EF6C-40AD-BAC2-7B26C68CEA91}"/>
    <dgm:cxn modelId="{328045FF-D2E4-45F8-BA36-CAF99E79BB2F}" type="presOf" srcId="{5696FBFE-08EF-4634-949C-5234FDA9047E}" destId="{59B7D653-5AE7-40E1-BB48-2B2E099D374C}" srcOrd="0" destOrd="0" presId="urn:microsoft.com/office/officeart/2005/8/layout/process5"/>
    <dgm:cxn modelId="{A1364D58-5CB0-4035-AD98-8BE44FBB3225}" type="presOf" srcId="{57454BA1-F847-4967-8113-AC97901977CA}" destId="{857A6F58-B4D0-4629-B0E4-4668E3B7C110}" srcOrd="1" destOrd="0" presId="urn:microsoft.com/office/officeart/2005/8/layout/process5"/>
    <dgm:cxn modelId="{3545F4BF-8ACA-4360-9352-8744ADFF26BB}" type="presOf" srcId="{2F048746-2C37-451D-8F05-4D51C6E23E3C}" destId="{080EAC70-C056-4589-951D-B9E443CE6EDB}" srcOrd="0" destOrd="0" presId="urn:microsoft.com/office/officeart/2005/8/layout/process5"/>
    <dgm:cxn modelId="{8269FD82-2284-4F35-9998-739A22E036D1}" type="presOf" srcId="{96C1C589-C937-41C4-8BC4-652B2093B020}" destId="{629BE913-2FB2-4B10-BC87-E7E3B4E5E941}" srcOrd="1" destOrd="0" presId="urn:microsoft.com/office/officeart/2005/8/layout/process5"/>
    <dgm:cxn modelId="{87FBE28A-E158-48F4-BBC1-2DE4FCECB246}" srcId="{85A20793-0D6A-4938-9021-6DDA6DDAB84C}" destId="{90CA9B5A-6243-46C2-835A-9C714B26633F}" srcOrd="5" destOrd="0" parTransId="{743A263B-3945-4775-A55C-9CFF465F3BD4}" sibTransId="{28A9DC54-DF19-4F7B-9EBC-8D0B4A9CA127}"/>
    <dgm:cxn modelId="{F627DBB1-5E0B-4FC7-80EE-27E575FB149A}" type="presOf" srcId="{344B1467-7C84-4348-BEFF-CD16C72CF55D}" destId="{890407BC-812A-4B9C-8A0F-C1602754CF5C}" srcOrd="0" destOrd="0" presId="urn:microsoft.com/office/officeart/2005/8/layout/process5"/>
    <dgm:cxn modelId="{1929DCA8-F3C1-420A-A031-95884AC2A583}" srcId="{85A20793-0D6A-4938-9021-6DDA6DDAB84C}" destId="{0899FD7A-D60A-456B-826B-DBB60B5562F6}" srcOrd="6" destOrd="0" parTransId="{9A3C0179-7387-4EF3-998D-0626152E5EF4}" sibTransId="{57454BA1-F847-4967-8113-AC97901977CA}"/>
    <dgm:cxn modelId="{6350EDD5-1049-4FEE-A9CF-5DF03121995D}" srcId="{85A20793-0D6A-4938-9021-6DDA6DDAB84C}" destId="{D0A9ABE8-0056-4DFD-A9EC-278E1128BB37}" srcOrd="2" destOrd="0" parTransId="{62DF88C4-356B-4A40-BDD7-9EFA3B56FFDD}" sibTransId="{FB303ABC-518A-4000-AA61-CD56BA56AB6A}"/>
    <dgm:cxn modelId="{CD11B004-CC34-4D8C-A48E-6259EF216EE2}" type="presOf" srcId="{7BC125D7-D75A-4708-9A91-A49FE095B2E9}" destId="{3467D273-7A42-4648-B73D-FAA18A1B8497}" srcOrd="0" destOrd="0" presId="urn:microsoft.com/office/officeart/2005/8/layout/process5"/>
    <dgm:cxn modelId="{5EAA8AA6-2B90-425A-94BC-D89233FD44E6}" type="presOf" srcId="{FB303ABC-518A-4000-AA61-CD56BA56AB6A}" destId="{609650AF-BD37-495C-AD9E-6C92C63B3182}" srcOrd="0" destOrd="0" presId="urn:microsoft.com/office/officeart/2005/8/layout/process5"/>
    <dgm:cxn modelId="{66A3D885-EF0A-4C35-B511-C1EF52464621}" type="presOf" srcId="{D0A9ABE8-0056-4DFD-A9EC-278E1128BB37}" destId="{70F60FE6-A11A-44F5-8A0F-A76D3806AAE0}" srcOrd="0" destOrd="0" presId="urn:microsoft.com/office/officeart/2005/8/layout/process5"/>
    <dgm:cxn modelId="{D1C2D1AA-9677-4E0B-9A8D-3A40FDA4F854}" type="presOf" srcId="{F6409D86-6B48-454E-80DF-C9DA6FF910F0}" destId="{49F026DC-907F-40BE-BA73-BEE5E891549C}" srcOrd="0" destOrd="0" presId="urn:microsoft.com/office/officeart/2005/8/layout/process5"/>
    <dgm:cxn modelId="{5FB35F56-AE33-43DB-B7BA-C95948C686FD}" type="presOf" srcId="{D7C98DE7-15F5-4785-9DCE-8F66D4CFEA78}" destId="{9AB08906-224F-484D-B97C-4904E3A596A6}" srcOrd="0" destOrd="0" presId="urn:microsoft.com/office/officeart/2005/8/layout/process5"/>
    <dgm:cxn modelId="{F2F2BA65-E7F1-422E-A938-87614F26AC02}" type="presOf" srcId="{85A20793-0D6A-4938-9021-6DDA6DDAB84C}" destId="{9F49F11B-1A02-469D-9138-550C6FB00B0D}" srcOrd="0" destOrd="0" presId="urn:microsoft.com/office/officeart/2005/8/layout/process5"/>
    <dgm:cxn modelId="{50196C7D-D1EA-4AC3-B240-135799BDBED2}" type="presParOf" srcId="{9F49F11B-1A02-469D-9138-550C6FB00B0D}" destId="{49F026DC-907F-40BE-BA73-BEE5E891549C}" srcOrd="0" destOrd="0" presId="urn:microsoft.com/office/officeart/2005/8/layout/process5"/>
    <dgm:cxn modelId="{E9956691-A930-423A-B23B-2FD130EE0262}" type="presParOf" srcId="{9F49F11B-1A02-469D-9138-550C6FB00B0D}" destId="{890407BC-812A-4B9C-8A0F-C1602754CF5C}" srcOrd="1" destOrd="0" presId="urn:microsoft.com/office/officeart/2005/8/layout/process5"/>
    <dgm:cxn modelId="{2DDFF0FF-0F54-4587-B6A3-7E0F2B53CD71}" type="presParOf" srcId="{890407BC-812A-4B9C-8A0F-C1602754CF5C}" destId="{795DB2EC-AB71-475C-B3BD-DA99558CBA38}" srcOrd="0" destOrd="0" presId="urn:microsoft.com/office/officeart/2005/8/layout/process5"/>
    <dgm:cxn modelId="{4C93D0F4-F2B7-431B-A80D-6B6AF9575B57}" type="presParOf" srcId="{9F49F11B-1A02-469D-9138-550C6FB00B0D}" destId="{9AB08906-224F-484D-B97C-4904E3A596A6}" srcOrd="2" destOrd="0" presId="urn:microsoft.com/office/officeart/2005/8/layout/process5"/>
    <dgm:cxn modelId="{FED59501-CDBA-4D84-8809-7C90C81F358C}" type="presParOf" srcId="{9F49F11B-1A02-469D-9138-550C6FB00B0D}" destId="{D219275F-6AE2-4ED1-AF9D-FF95406A927C}" srcOrd="3" destOrd="0" presId="urn:microsoft.com/office/officeart/2005/8/layout/process5"/>
    <dgm:cxn modelId="{A8B72B61-8E06-44D7-9232-60CA398952EC}" type="presParOf" srcId="{D219275F-6AE2-4ED1-AF9D-FF95406A927C}" destId="{629BE913-2FB2-4B10-BC87-E7E3B4E5E941}" srcOrd="0" destOrd="0" presId="urn:microsoft.com/office/officeart/2005/8/layout/process5"/>
    <dgm:cxn modelId="{2FEE10C7-93DE-4C75-B1F8-14A617F1DDF7}" type="presParOf" srcId="{9F49F11B-1A02-469D-9138-550C6FB00B0D}" destId="{70F60FE6-A11A-44F5-8A0F-A76D3806AAE0}" srcOrd="4" destOrd="0" presId="urn:microsoft.com/office/officeart/2005/8/layout/process5"/>
    <dgm:cxn modelId="{961622AE-6642-4A83-A701-86DE4E24F2FE}" type="presParOf" srcId="{9F49F11B-1A02-469D-9138-550C6FB00B0D}" destId="{609650AF-BD37-495C-AD9E-6C92C63B3182}" srcOrd="5" destOrd="0" presId="urn:microsoft.com/office/officeart/2005/8/layout/process5"/>
    <dgm:cxn modelId="{572E630E-7498-49A9-A632-7C066F837BE1}" type="presParOf" srcId="{609650AF-BD37-495C-AD9E-6C92C63B3182}" destId="{2A114E14-FA5F-46A4-8E1C-31F1D66A66BB}" srcOrd="0" destOrd="0" presId="urn:microsoft.com/office/officeart/2005/8/layout/process5"/>
    <dgm:cxn modelId="{B4D9C8BF-1E50-4B3E-A31C-0A11E62598D0}" type="presParOf" srcId="{9F49F11B-1A02-469D-9138-550C6FB00B0D}" destId="{080EAC70-C056-4589-951D-B9E443CE6EDB}" srcOrd="6" destOrd="0" presId="urn:microsoft.com/office/officeart/2005/8/layout/process5"/>
    <dgm:cxn modelId="{754A50A8-4EAD-4BAD-8C58-0110F5194698}" type="presParOf" srcId="{9F49F11B-1A02-469D-9138-550C6FB00B0D}" destId="{59B7D653-5AE7-40E1-BB48-2B2E099D374C}" srcOrd="7" destOrd="0" presId="urn:microsoft.com/office/officeart/2005/8/layout/process5"/>
    <dgm:cxn modelId="{C2819076-CA50-4ADB-BD8D-C145695A39B1}" type="presParOf" srcId="{59B7D653-5AE7-40E1-BB48-2B2E099D374C}" destId="{626223CA-F9F6-4C56-856B-7F360DACA668}" srcOrd="0" destOrd="0" presId="urn:microsoft.com/office/officeart/2005/8/layout/process5"/>
    <dgm:cxn modelId="{C37F64CC-2849-4E32-9A4C-76D50D81FD63}" type="presParOf" srcId="{9F49F11B-1A02-469D-9138-550C6FB00B0D}" destId="{7C80F845-D45B-4DFA-8CE3-E9BE8648A945}" srcOrd="8" destOrd="0" presId="urn:microsoft.com/office/officeart/2005/8/layout/process5"/>
    <dgm:cxn modelId="{81F99728-C5F9-492C-8D68-E2E9EEBE5209}" type="presParOf" srcId="{9F49F11B-1A02-469D-9138-550C6FB00B0D}" destId="{3727AEE5-F09D-42BB-A750-5CF47C56855A}" srcOrd="9" destOrd="0" presId="urn:microsoft.com/office/officeart/2005/8/layout/process5"/>
    <dgm:cxn modelId="{5A729B44-4A24-4BE8-B06C-E7D69145E179}" type="presParOf" srcId="{3727AEE5-F09D-42BB-A750-5CF47C56855A}" destId="{64332FFA-C332-4B6E-ABAB-55FEA9E507AB}" srcOrd="0" destOrd="0" presId="urn:microsoft.com/office/officeart/2005/8/layout/process5"/>
    <dgm:cxn modelId="{D8D52669-92BD-4ABF-9E01-DF147722676C}" type="presParOf" srcId="{9F49F11B-1A02-469D-9138-550C6FB00B0D}" destId="{3109C3DB-ED19-4CCB-A055-11ADE0654A0D}" srcOrd="10" destOrd="0" presId="urn:microsoft.com/office/officeart/2005/8/layout/process5"/>
    <dgm:cxn modelId="{8918B5A2-017C-4624-ACB6-CB712DD611A0}" type="presParOf" srcId="{9F49F11B-1A02-469D-9138-550C6FB00B0D}" destId="{D9CB3E82-C089-4FF8-A0AA-A5744C2B8DEC}" srcOrd="11" destOrd="0" presId="urn:microsoft.com/office/officeart/2005/8/layout/process5"/>
    <dgm:cxn modelId="{CB8FD65C-50D6-488F-B79B-E97E81FEE6CD}" type="presParOf" srcId="{D9CB3E82-C089-4FF8-A0AA-A5744C2B8DEC}" destId="{14F08177-688A-4015-8A35-EDFA9C3C9236}" srcOrd="0" destOrd="0" presId="urn:microsoft.com/office/officeart/2005/8/layout/process5"/>
    <dgm:cxn modelId="{12937E50-C46A-4F06-8A63-89E079A1126A}" type="presParOf" srcId="{9F49F11B-1A02-469D-9138-550C6FB00B0D}" destId="{A4DA9CB5-3943-4340-94F4-CBDC863D5F6B}" srcOrd="12" destOrd="0" presId="urn:microsoft.com/office/officeart/2005/8/layout/process5"/>
    <dgm:cxn modelId="{7AB0CAA4-7CBD-44EA-BA37-5746E2E9CACA}" type="presParOf" srcId="{9F49F11B-1A02-469D-9138-550C6FB00B0D}" destId="{011DA64F-857A-4724-870A-7A856E4DE238}" srcOrd="13" destOrd="0" presId="urn:microsoft.com/office/officeart/2005/8/layout/process5"/>
    <dgm:cxn modelId="{4AB0A032-C568-483B-9C7E-C62297F4A041}" type="presParOf" srcId="{011DA64F-857A-4724-870A-7A856E4DE238}" destId="{857A6F58-B4D0-4629-B0E4-4668E3B7C110}" srcOrd="0" destOrd="0" presId="urn:microsoft.com/office/officeart/2005/8/layout/process5"/>
    <dgm:cxn modelId="{BD8ADBA6-A5BC-4BA7-9582-F864E3AA47E5}" type="presParOf" srcId="{9F49F11B-1A02-469D-9138-550C6FB00B0D}" destId="{C5118C9D-C41B-4311-9156-BCD643B86AA1}" srcOrd="14" destOrd="0" presId="urn:microsoft.com/office/officeart/2005/8/layout/process5"/>
    <dgm:cxn modelId="{39D2409F-FE87-4FC9-84F0-E8B3B9CD2819}" type="presParOf" srcId="{9F49F11B-1A02-469D-9138-550C6FB00B0D}" destId="{F923E51D-B911-4734-B21F-6CC0D155CC50}" srcOrd="15" destOrd="0" presId="urn:microsoft.com/office/officeart/2005/8/layout/process5"/>
    <dgm:cxn modelId="{EA3B6510-8C80-4B43-8EED-CA1F772597D7}" type="presParOf" srcId="{F923E51D-B911-4734-B21F-6CC0D155CC50}" destId="{BE7B73E8-A22C-418C-93E4-9959776BF822}" srcOrd="0" destOrd="0" presId="urn:microsoft.com/office/officeart/2005/8/layout/process5"/>
    <dgm:cxn modelId="{DCDF5076-72B0-4BAE-B3AF-7CA618C1CD30}" type="presParOf" srcId="{9F49F11B-1A02-469D-9138-550C6FB00B0D}" destId="{3467D273-7A42-4648-B73D-FAA18A1B8497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>
        <a:ln w="28575">
          <a:solidFill>
            <a:schemeClr val="tx1"/>
          </a:solidFill>
        </a:ln>
      </dgm:spPr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領款收據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3C8B2B5E-5181-406E-9EF8-090D92A19106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6C73A011-B16C-497A-A233-B2A7F5A24C07}" type="parTrans" cxnId="{1FAB9FAA-B49C-474A-9174-23DDA04AC97A}">
      <dgm:prSet/>
      <dgm:spPr/>
      <dgm:t>
        <a:bodyPr/>
        <a:lstStyle/>
        <a:p>
          <a:endParaRPr lang="zh-TW" altLang="en-US"/>
        </a:p>
      </dgm:t>
    </dgm:pt>
    <dgm:pt modelId="{A49ABD12-AFC8-43F7-A2BE-8B72C7AEBD8D}" type="sibTrans" cxnId="{1FAB9FAA-B49C-474A-9174-23DDA04AC97A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409C94-147C-42D7-BB4E-F733AC7B14EE}" type="pres">
      <dgm:prSet presAssocID="{2C54F595-F9E2-40AC-87EC-9378C19AE1C3}" presName="sibTrans" presStyleCnt="0"/>
      <dgm:spPr/>
    </dgm:pt>
    <dgm:pt modelId="{AFE95A8B-5691-4131-8051-48EA2822589C}" type="pres">
      <dgm:prSet presAssocID="{3C8B2B5E-5181-406E-9EF8-090D92A1910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69560CBE-A6A0-476E-85F6-C22EBA6202A2}" type="presOf" srcId="{46BA63A6-8680-4F88-8BA9-A8B5ED0515C2}" destId="{6CD25080-7FF3-4DE6-BBBC-7BDFAD1EE743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2058C48F-8DD3-4A40-8638-5774E0AFBC09}" type="presOf" srcId="{A7245673-4C0A-4523-AABA-EAD7E5FFFABD}" destId="{CC9630D9-4C30-4B3E-AD0A-0CEABF484424}" srcOrd="0" destOrd="0" presId="urn:microsoft.com/office/officeart/2005/8/layout/default"/>
    <dgm:cxn modelId="{FD09174F-F77C-4D71-A6F8-A2F7C88BF40F}" type="presOf" srcId="{3C8B2B5E-5181-406E-9EF8-090D92A19106}" destId="{AFE95A8B-5691-4131-8051-48EA2822589C}" srcOrd="0" destOrd="0" presId="urn:microsoft.com/office/officeart/2005/8/layout/default"/>
    <dgm:cxn modelId="{1DF4329B-78BC-4914-9D8A-A33E6764C505}" type="presOf" srcId="{4E1067B2-7711-413F-BD26-899FA0B528AC}" destId="{344E18A5-0B89-4910-A43E-DE332BC33C13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85F86CBC-9A93-461E-A8C2-A2D8D584EC3C}" type="presOf" srcId="{2B57E3C4-46F9-43AB-BBEB-BC33EFA4F1DB}" destId="{A014837C-2DD5-4D9A-A679-A37D5794D5F9}" srcOrd="0" destOrd="0" presId="urn:microsoft.com/office/officeart/2005/8/layout/default"/>
    <dgm:cxn modelId="{1FAB9FAA-B49C-474A-9174-23DDA04AC97A}" srcId="{6E0EADD1-F472-491C-B482-86CE3372C2C4}" destId="{3C8B2B5E-5181-406E-9EF8-090D92A19106}" srcOrd="8" destOrd="0" parTransId="{6C73A011-B16C-497A-A233-B2A7F5A24C07}" sibTransId="{A49ABD12-AFC8-43F7-A2BE-8B72C7AEBD8D}"/>
    <dgm:cxn modelId="{A4EDD04F-9009-4DB4-BEF1-785927AB135F}" type="presOf" srcId="{9DF2F505-6E2E-461B-ACAF-EFC9875EF840}" destId="{3AE90D36-B7F4-408C-9DA7-D4723E4C3A22}" srcOrd="0" destOrd="0" presId="urn:microsoft.com/office/officeart/2005/8/layout/default"/>
    <dgm:cxn modelId="{0723C989-9A24-4794-9C68-E90F791AC3ED}" type="presOf" srcId="{2C9961D7-7A94-44DF-B8E7-BD0A2FF81B1B}" destId="{AEBB12DA-3D18-4011-9073-463B0A428619}" srcOrd="0" destOrd="0" presId="urn:microsoft.com/office/officeart/2005/8/layout/default"/>
    <dgm:cxn modelId="{B065AD33-B004-4B21-8726-54437E091679}" type="presOf" srcId="{DE0642CD-7E07-41A3-ACDD-5F0D9068A461}" destId="{70C24323-07A2-48AB-81D9-8275DDBF2988}" srcOrd="0" destOrd="0" presId="urn:microsoft.com/office/officeart/2005/8/layout/default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DAD20029-D748-483A-8FA8-D1818BB29DE2}" type="presOf" srcId="{6E0EADD1-F472-491C-B482-86CE3372C2C4}" destId="{EDFC86FC-B5B5-4DBE-8015-9670DEEA4AA6}" srcOrd="0" destOrd="0" presId="urn:microsoft.com/office/officeart/2005/8/layout/default"/>
    <dgm:cxn modelId="{6AF7B358-42D9-4247-8876-B382C0A55E01}" type="presOf" srcId="{5656E671-66E9-4E6B-B76C-E2F28641C041}" destId="{3C1437E8-9FF0-431A-B85C-FB2C7E901A4B}" srcOrd="0" destOrd="0" presId="urn:microsoft.com/office/officeart/2005/8/layout/default"/>
    <dgm:cxn modelId="{C87B542B-EA3F-45EB-A4E8-BD5FCCF95DF4}" type="presParOf" srcId="{EDFC86FC-B5B5-4DBE-8015-9670DEEA4AA6}" destId="{344E18A5-0B89-4910-A43E-DE332BC33C13}" srcOrd="0" destOrd="0" presId="urn:microsoft.com/office/officeart/2005/8/layout/default"/>
    <dgm:cxn modelId="{68BF4376-17DC-45C5-B4D0-0A05ADDCAF35}" type="presParOf" srcId="{EDFC86FC-B5B5-4DBE-8015-9670DEEA4AA6}" destId="{CE71220A-CDB1-444F-8432-94942DD5B9CD}" srcOrd="1" destOrd="0" presId="urn:microsoft.com/office/officeart/2005/8/layout/default"/>
    <dgm:cxn modelId="{E8ED0E57-75D1-4E90-A692-42BBDF687C0D}" type="presParOf" srcId="{EDFC86FC-B5B5-4DBE-8015-9670DEEA4AA6}" destId="{6CD25080-7FF3-4DE6-BBBC-7BDFAD1EE743}" srcOrd="2" destOrd="0" presId="urn:microsoft.com/office/officeart/2005/8/layout/default"/>
    <dgm:cxn modelId="{DB8673BD-2C92-43E9-A549-BADA8F7ED54C}" type="presParOf" srcId="{EDFC86FC-B5B5-4DBE-8015-9670DEEA4AA6}" destId="{59549B4E-6DFE-4E97-978F-83F96E7F8347}" srcOrd="3" destOrd="0" presId="urn:microsoft.com/office/officeart/2005/8/layout/default"/>
    <dgm:cxn modelId="{4ADBC51C-F065-49E8-BFE1-02E13D311C45}" type="presParOf" srcId="{EDFC86FC-B5B5-4DBE-8015-9670DEEA4AA6}" destId="{AEBB12DA-3D18-4011-9073-463B0A428619}" srcOrd="4" destOrd="0" presId="urn:microsoft.com/office/officeart/2005/8/layout/default"/>
    <dgm:cxn modelId="{46EAF566-9262-4F66-894C-ABDA58F68C20}" type="presParOf" srcId="{EDFC86FC-B5B5-4DBE-8015-9670DEEA4AA6}" destId="{17A0DC51-4200-49F4-851B-ABCE4A53920E}" srcOrd="5" destOrd="0" presId="urn:microsoft.com/office/officeart/2005/8/layout/default"/>
    <dgm:cxn modelId="{87619376-276E-441B-B93B-C3E758764C27}" type="presParOf" srcId="{EDFC86FC-B5B5-4DBE-8015-9670DEEA4AA6}" destId="{3AE90D36-B7F4-408C-9DA7-D4723E4C3A22}" srcOrd="6" destOrd="0" presId="urn:microsoft.com/office/officeart/2005/8/layout/default"/>
    <dgm:cxn modelId="{435F3693-6F09-4B7E-86CA-7CAFC1B5690E}" type="presParOf" srcId="{EDFC86FC-B5B5-4DBE-8015-9670DEEA4AA6}" destId="{EEC33639-2187-4135-A73A-27D5E1D425BB}" srcOrd="7" destOrd="0" presId="urn:microsoft.com/office/officeart/2005/8/layout/default"/>
    <dgm:cxn modelId="{529179F0-D2EC-495B-9273-175AA8CA37ED}" type="presParOf" srcId="{EDFC86FC-B5B5-4DBE-8015-9670DEEA4AA6}" destId="{CC9630D9-4C30-4B3E-AD0A-0CEABF484424}" srcOrd="8" destOrd="0" presId="urn:microsoft.com/office/officeart/2005/8/layout/default"/>
    <dgm:cxn modelId="{70F596E3-1EA2-403D-B6D7-7E0ABD40349A}" type="presParOf" srcId="{EDFC86FC-B5B5-4DBE-8015-9670DEEA4AA6}" destId="{54DF61AF-792E-4A2F-A838-2278B28426FC}" srcOrd="9" destOrd="0" presId="urn:microsoft.com/office/officeart/2005/8/layout/default"/>
    <dgm:cxn modelId="{CEE298AE-EECF-4309-81B3-1054B1E21624}" type="presParOf" srcId="{EDFC86FC-B5B5-4DBE-8015-9670DEEA4AA6}" destId="{70C24323-07A2-48AB-81D9-8275DDBF2988}" srcOrd="10" destOrd="0" presId="urn:microsoft.com/office/officeart/2005/8/layout/default"/>
    <dgm:cxn modelId="{5FD9D290-2E75-413B-96A7-BE100624F5FD}" type="presParOf" srcId="{EDFC86FC-B5B5-4DBE-8015-9670DEEA4AA6}" destId="{1FB6C4FE-368C-428F-A0CB-65B12F50A1D0}" srcOrd="11" destOrd="0" presId="urn:microsoft.com/office/officeart/2005/8/layout/default"/>
    <dgm:cxn modelId="{A657A6A3-99A9-4A55-BB5F-9BB29C6F0EB2}" type="presParOf" srcId="{EDFC86FC-B5B5-4DBE-8015-9670DEEA4AA6}" destId="{3C1437E8-9FF0-431A-B85C-FB2C7E901A4B}" srcOrd="12" destOrd="0" presId="urn:microsoft.com/office/officeart/2005/8/layout/default"/>
    <dgm:cxn modelId="{1A079B30-7C04-4584-8411-37B46B7FA5A0}" type="presParOf" srcId="{EDFC86FC-B5B5-4DBE-8015-9670DEEA4AA6}" destId="{A07AF2F9-6D1F-4890-B110-C453C6D04428}" srcOrd="13" destOrd="0" presId="urn:microsoft.com/office/officeart/2005/8/layout/default"/>
    <dgm:cxn modelId="{54E13485-7FC3-460C-8137-E3D349A2BB19}" type="presParOf" srcId="{EDFC86FC-B5B5-4DBE-8015-9670DEEA4AA6}" destId="{A014837C-2DD5-4D9A-A679-A37D5794D5F9}" srcOrd="14" destOrd="0" presId="urn:microsoft.com/office/officeart/2005/8/layout/default"/>
    <dgm:cxn modelId="{711C7492-01F5-450D-B5E7-54FC22E5C182}" type="presParOf" srcId="{EDFC86FC-B5B5-4DBE-8015-9670DEEA4AA6}" destId="{32409C94-147C-42D7-BB4E-F733AC7B14EE}" srcOrd="15" destOrd="0" presId="urn:microsoft.com/office/officeart/2005/8/layout/default"/>
    <dgm:cxn modelId="{CD4F1EF2-6A45-40CB-8029-B1AC39ED69B4}" type="presParOf" srcId="{EDFC86FC-B5B5-4DBE-8015-9670DEEA4AA6}" destId="{AFE95A8B-5691-4131-8051-48EA2822589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報帳單據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A25ED9C3-4E78-40D9-BD2C-42D2023152B6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541FA1AC-6F17-419E-B554-7E3183AA0FBA}" type="par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A046240F-8039-41B8-81AB-F3F6356C50EA}" type="sib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BABD4B-1521-4963-82E8-CEF698291617}" type="pres">
      <dgm:prSet presAssocID="{2C54F595-F9E2-40AC-87EC-9378C19AE1C3}" presName="sibTrans" presStyleCnt="0"/>
      <dgm:spPr/>
    </dgm:pt>
    <dgm:pt modelId="{7D61E62F-CA6B-4A9B-B0A4-DEE137C6BBD0}" type="pres">
      <dgm:prSet presAssocID="{A25ED9C3-4E78-40D9-BD2C-42D2023152B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E79910-C528-4803-B9EE-414442E6E389}" type="presOf" srcId="{2B57E3C4-46F9-43AB-BBEB-BC33EFA4F1DB}" destId="{A014837C-2DD5-4D9A-A679-A37D5794D5F9}" srcOrd="0" destOrd="0" presId="urn:microsoft.com/office/officeart/2005/8/layout/default"/>
    <dgm:cxn modelId="{7611C066-5B17-4D96-8600-C4694AEB8EC1}" type="presOf" srcId="{5656E671-66E9-4E6B-B76C-E2F28641C041}" destId="{3C1437E8-9FF0-431A-B85C-FB2C7E901A4B}" srcOrd="0" destOrd="0" presId="urn:microsoft.com/office/officeart/2005/8/layout/default"/>
    <dgm:cxn modelId="{D13A7456-DDC2-45E8-896B-DEDA2F457AB2}" type="presOf" srcId="{2C9961D7-7A94-44DF-B8E7-BD0A2FF81B1B}" destId="{AEBB12DA-3D18-4011-9073-463B0A428619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3ED182E8-58F1-4498-AE9C-00281A58C687}" type="presOf" srcId="{A7245673-4C0A-4523-AABA-EAD7E5FFFABD}" destId="{CC9630D9-4C30-4B3E-AD0A-0CEABF484424}" srcOrd="0" destOrd="0" presId="urn:microsoft.com/office/officeart/2005/8/layout/default"/>
    <dgm:cxn modelId="{C8DC244B-A429-4FFA-82A6-E8CB354B2500}" type="presOf" srcId="{46BA63A6-8680-4F88-8BA9-A8B5ED0515C2}" destId="{6CD25080-7FF3-4DE6-BBBC-7BDFAD1EE743}" srcOrd="0" destOrd="0" presId="urn:microsoft.com/office/officeart/2005/8/layout/default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0BF88E03-E9CE-4C35-BB1A-117ECA52FCF8}" type="presOf" srcId="{DE0642CD-7E07-41A3-ACDD-5F0D9068A461}" destId="{70C24323-07A2-48AB-81D9-8275DDBF2988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01EAAAD8-55DE-4DA1-B394-581AE15C54F7}" type="presOf" srcId="{6E0EADD1-F472-491C-B482-86CE3372C2C4}" destId="{EDFC86FC-B5B5-4DBE-8015-9670DEEA4AA6}" srcOrd="0" destOrd="0" presId="urn:microsoft.com/office/officeart/2005/8/layout/default"/>
    <dgm:cxn modelId="{73452BF4-B84C-405B-9CD3-6ABA3F23A19F}" type="presOf" srcId="{9DF2F505-6E2E-461B-ACAF-EFC9875EF840}" destId="{3AE90D36-B7F4-408C-9DA7-D4723E4C3A22}" srcOrd="0" destOrd="0" presId="urn:microsoft.com/office/officeart/2005/8/layout/default"/>
    <dgm:cxn modelId="{9E520F60-4DFA-45E3-A999-0617608A6988}" srcId="{6E0EADD1-F472-491C-B482-86CE3372C2C4}" destId="{A25ED9C3-4E78-40D9-BD2C-42D2023152B6}" srcOrd="8" destOrd="0" parTransId="{541FA1AC-6F17-419E-B554-7E3183AA0FBA}" sibTransId="{A046240F-8039-41B8-81AB-F3F6356C50EA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4EAAEC41-1FAB-409C-A1BF-161A4EC0F7AA}" type="presOf" srcId="{A25ED9C3-4E78-40D9-BD2C-42D2023152B6}" destId="{7D61E62F-CA6B-4A9B-B0A4-DEE137C6BBD0}" srcOrd="0" destOrd="0" presId="urn:microsoft.com/office/officeart/2005/8/layout/default"/>
    <dgm:cxn modelId="{B850D519-2C57-443B-91E2-9B4387DC6E2F}" type="presOf" srcId="{4E1067B2-7711-413F-BD26-899FA0B528AC}" destId="{344E18A5-0B89-4910-A43E-DE332BC33C13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5BAFF02C-71A1-4F2C-9618-8CC4CC144AE1}" type="presParOf" srcId="{EDFC86FC-B5B5-4DBE-8015-9670DEEA4AA6}" destId="{344E18A5-0B89-4910-A43E-DE332BC33C13}" srcOrd="0" destOrd="0" presId="urn:microsoft.com/office/officeart/2005/8/layout/default"/>
    <dgm:cxn modelId="{A91D7F95-F74C-48F5-ACFA-630AF1553CA9}" type="presParOf" srcId="{EDFC86FC-B5B5-4DBE-8015-9670DEEA4AA6}" destId="{CE71220A-CDB1-444F-8432-94942DD5B9CD}" srcOrd="1" destOrd="0" presId="urn:microsoft.com/office/officeart/2005/8/layout/default"/>
    <dgm:cxn modelId="{90ACDE83-78D0-4FD7-B3F4-6D0439C9AB9D}" type="presParOf" srcId="{EDFC86FC-B5B5-4DBE-8015-9670DEEA4AA6}" destId="{6CD25080-7FF3-4DE6-BBBC-7BDFAD1EE743}" srcOrd="2" destOrd="0" presId="urn:microsoft.com/office/officeart/2005/8/layout/default"/>
    <dgm:cxn modelId="{66BDE5D0-49E4-4636-BBDC-D021A4822DEF}" type="presParOf" srcId="{EDFC86FC-B5B5-4DBE-8015-9670DEEA4AA6}" destId="{59549B4E-6DFE-4E97-978F-83F96E7F8347}" srcOrd="3" destOrd="0" presId="urn:microsoft.com/office/officeart/2005/8/layout/default"/>
    <dgm:cxn modelId="{F08D4704-27AF-4320-B926-A763235B6F24}" type="presParOf" srcId="{EDFC86FC-B5B5-4DBE-8015-9670DEEA4AA6}" destId="{AEBB12DA-3D18-4011-9073-463B0A428619}" srcOrd="4" destOrd="0" presId="urn:microsoft.com/office/officeart/2005/8/layout/default"/>
    <dgm:cxn modelId="{2813AEB4-D65F-4509-B13A-7E900DBE064E}" type="presParOf" srcId="{EDFC86FC-B5B5-4DBE-8015-9670DEEA4AA6}" destId="{17A0DC51-4200-49F4-851B-ABCE4A53920E}" srcOrd="5" destOrd="0" presId="urn:microsoft.com/office/officeart/2005/8/layout/default"/>
    <dgm:cxn modelId="{8E8C72B9-7451-4F77-9C12-F7A9F051EA0D}" type="presParOf" srcId="{EDFC86FC-B5B5-4DBE-8015-9670DEEA4AA6}" destId="{3AE90D36-B7F4-408C-9DA7-D4723E4C3A22}" srcOrd="6" destOrd="0" presId="urn:microsoft.com/office/officeart/2005/8/layout/default"/>
    <dgm:cxn modelId="{AD5CB749-051C-464E-9847-89707011ECFB}" type="presParOf" srcId="{EDFC86FC-B5B5-4DBE-8015-9670DEEA4AA6}" destId="{EEC33639-2187-4135-A73A-27D5E1D425BB}" srcOrd="7" destOrd="0" presId="urn:microsoft.com/office/officeart/2005/8/layout/default"/>
    <dgm:cxn modelId="{9CC12AB2-A7E0-4F48-8A50-C45E67C0E695}" type="presParOf" srcId="{EDFC86FC-B5B5-4DBE-8015-9670DEEA4AA6}" destId="{CC9630D9-4C30-4B3E-AD0A-0CEABF484424}" srcOrd="8" destOrd="0" presId="urn:microsoft.com/office/officeart/2005/8/layout/default"/>
    <dgm:cxn modelId="{AC15F0FF-02FD-40B1-9C20-C2488196EE20}" type="presParOf" srcId="{EDFC86FC-B5B5-4DBE-8015-9670DEEA4AA6}" destId="{54DF61AF-792E-4A2F-A838-2278B28426FC}" srcOrd="9" destOrd="0" presId="urn:microsoft.com/office/officeart/2005/8/layout/default"/>
    <dgm:cxn modelId="{2A56544E-72D9-47CB-9958-44C0EB15C45E}" type="presParOf" srcId="{EDFC86FC-B5B5-4DBE-8015-9670DEEA4AA6}" destId="{70C24323-07A2-48AB-81D9-8275DDBF2988}" srcOrd="10" destOrd="0" presId="urn:microsoft.com/office/officeart/2005/8/layout/default"/>
    <dgm:cxn modelId="{41B22A66-E9CF-499C-ABCE-CADC35AB1330}" type="presParOf" srcId="{EDFC86FC-B5B5-4DBE-8015-9670DEEA4AA6}" destId="{1FB6C4FE-368C-428F-A0CB-65B12F50A1D0}" srcOrd="11" destOrd="0" presId="urn:microsoft.com/office/officeart/2005/8/layout/default"/>
    <dgm:cxn modelId="{FC4CAD98-558A-449F-84DF-89B377C72E76}" type="presParOf" srcId="{EDFC86FC-B5B5-4DBE-8015-9670DEEA4AA6}" destId="{3C1437E8-9FF0-431A-B85C-FB2C7E901A4B}" srcOrd="12" destOrd="0" presId="urn:microsoft.com/office/officeart/2005/8/layout/default"/>
    <dgm:cxn modelId="{5F770CFC-CEEA-4104-93F4-A938150FB146}" type="presParOf" srcId="{EDFC86FC-B5B5-4DBE-8015-9670DEEA4AA6}" destId="{A07AF2F9-6D1F-4890-B110-C453C6D04428}" srcOrd="13" destOrd="0" presId="urn:microsoft.com/office/officeart/2005/8/layout/default"/>
    <dgm:cxn modelId="{3F14CE8E-8D25-4839-B571-D03CFFB52E2C}" type="presParOf" srcId="{EDFC86FC-B5B5-4DBE-8015-9670DEEA4AA6}" destId="{A014837C-2DD5-4D9A-A679-A37D5794D5F9}" srcOrd="14" destOrd="0" presId="urn:microsoft.com/office/officeart/2005/8/layout/default"/>
    <dgm:cxn modelId="{1ED179E1-2564-44DD-A862-C9C9DCACAF14}" type="presParOf" srcId="{EDFC86FC-B5B5-4DBE-8015-9670DEEA4AA6}" destId="{C3BABD4B-1521-4963-82E8-CEF698291617}" srcOrd="15" destOrd="0" presId="urn:microsoft.com/office/officeart/2005/8/layout/default"/>
    <dgm:cxn modelId="{CA32F669-8497-48EE-9B3B-6BA0F58B8C3B}" type="presParOf" srcId="{EDFC86FC-B5B5-4DBE-8015-9670DEEA4AA6}" destId="{7D61E62F-CA6B-4A9B-B0A4-DEE137C6BBD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0EADD1-F472-491C-B482-86CE3372C2C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E1067B2-7711-413F-BD26-899FA0B528AC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2060"/>
              </a:solidFill>
            </a:rPr>
            <a:t>學科型中心工作備忘錄</a:t>
          </a:r>
          <a:endParaRPr lang="zh-TW" altLang="en-US" b="0" dirty="0">
            <a:solidFill>
              <a:srgbClr val="002060"/>
            </a:solidFill>
          </a:endParaRPr>
        </a:p>
      </dgm:t>
    </dgm:pt>
    <dgm:pt modelId="{4D91BB39-7410-41E0-9B6D-C7F801CDAF00}" type="par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E49F4740-6338-43BC-9C7B-8397290CECED}" type="sibTrans" cxnId="{D6E426E3-B7F3-4323-AB78-5F461DAE6869}">
      <dgm:prSet/>
      <dgm:spPr/>
      <dgm:t>
        <a:bodyPr/>
        <a:lstStyle/>
        <a:p>
          <a:endParaRPr lang="zh-TW" altLang="en-US"/>
        </a:p>
      </dgm:t>
    </dgm:pt>
    <dgm:pt modelId="{46BA63A6-8680-4F88-8BA9-A8B5ED0515C2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舉辦學術活動流程</a:t>
          </a:r>
          <a:endParaRPr lang="zh-TW" altLang="en-US" dirty="0">
            <a:solidFill>
              <a:srgbClr val="002060"/>
            </a:solidFill>
          </a:endParaRPr>
        </a:p>
      </dgm:t>
    </dgm:pt>
    <dgm:pt modelId="{CCFE9D16-AB1E-4C93-B9AF-AE7934FF9BC2}" type="par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18E3A8D5-99E7-464B-9C10-50C606F58DFE}" type="sibTrans" cxnId="{325F052E-22A5-4966-B5D5-B8CC99386FF1}">
      <dgm:prSet/>
      <dgm:spPr/>
      <dgm:t>
        <a:bodyPr/>
        <a:lstStyle/>
        <a:p>
          <a:endParaRPr lang="zh-TW" altLang="en-US"/>
        </a:p>
      </dgm:t>
    </dgm:pt>
    <dgm:pt modelId="{2C9961D7-7A94-44DF-B8E7-BD0A2FF81B1B}">
      <dgm:prSet phldrT="[文字]"/>
      <dgm:spPr/>
      <dgm:t>
        <a:bodyPr/>
        <a:lstStyle/>
        <a:p>
          <a:pPr rtl="0"/>
          <a:r>
            <a:rPr lang="zh-TW" altLang="en-US" dirty="0" smtClean="0">
              <a:solidFill>
                <a:srgbClr val="002060"/>
              </a:solidFill>
            </a:rPr>
            <a:t>活動申請表（簡表）</a:t>
          </a:r>
          <a:endParaRPr lang="zh-TW" altLang="en-US" dirty="0">
            <a:solidFill>
              <a:srgbClr val="002060"/>
            </a:solidFill>
          </a:endParaRPr>
        </a:p>
      </dgm:t>
    </dgm:pt>
    <dgm:pt modelId="{C5FDA5AB-43D1-45FE-B26E-6F86D22C259D}" type="par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C85949A1-0639-401A-BED6-91B384DDA023}" type="sibTrans" cxnId="{7142D257-27F0-4D97-B5CB-395A0EC6175A}">
      <dgm:prSet/>
      <dgm:spPr/>
      <dgm:t>
        <a:bodyPr/>
        <a:lstStyle/>
        <a:p>
          <a:endParaRPr lang="zh-TW" altLang="en-US"/>
        </a:p>
      </dgm:t>
    </dgm:pt>
    <dgm:pt modelId="{9DF2F505-6E2E-461B-ACAF-EFC9875EF840}">
      <dgm:prSet phldrT="[文字]"/>
      <dgm:spPr>
        <a:ln w="28575">
          <a:solidFill>
            <a:schemeClr val="tx1"/>
          </a:solidFill>
        </a:ln>
      </dgm:spPr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外國人扣稅</a:t>
          </a:r>
          <a:endParaRPr lang="zh-TW" altLang="en-US" dirty="0">
            <a:solidFill>
              <a:srgbClr val="002060"/>
            </a:solidFill>
          </a:endParaRPr>
        </a:p>
      </dgm:t>
    </dgm:pt>
    <dgm:pt modelId="{FBCC9CF9-9D37-43AE-87D2-3BF37F9E118C}" type="par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8D528D92-2C02-4ED5-9C19-A06D48156648}" type="sibTrans" cxnId="{79C64F9A-0109-4ACA-A670-CBFAD053D58C}">
      <dgm:prSet/>
      <dgm:spPr/>
      <dgm:t>
        <a:bodyPr/>
        <a:lstStyle/>
        <a:p>
          <a:endParaRPr lang="zh-TW" altLang="en-US"/>
        </a:p>
      </dgm:t>
    </dgm:pt>
    <dgm:pt modelId="{A7245673-4C0A-4523-AABA-EAD7E5FFFABD}">
      <dgm:prSet phldrT="[文字]"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成果報告書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7795C03-5464-4077-8CDF-6C51A88D9BB5}" type="par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C140B7AF-A0CE-4B5E-8C14-D4F04682A49B}" type="sibTrans" cxnId="{1F5F3498-BB17-4236-B6F8-9817C68B9399}">
      <dgm:prSet/>
      <dgm:spPr/>
      <dgm:t>
        <a:bodyPr/>
        <a:lstStyle/>
        <a:p>
          <a:endParaRPr lang="zh-TW" altLang="en-US"/>
        </a:p>
      </dgm:t>
    </dgm:pt>
    <dgm:pt modelId="{DE0642CD-7E07-41A3-ACDD-5F0D9068A461}">
      <dgm:prSet/>
      <dgm:spPr/>
      <dgm:t>
        <a:bodyPr/>
        <a:lstStyle/>
        <a:p>
          <a:pPr rtl="0"/>
          <a:r>
            <a:rPr lang="zh-TW" altLang="en-US" u="none" dirty="0" smtClean="0">
              <a:solidFill>
                <a:srgbClr val="002060"/>
              </a:solidFill>
            </a:rPr>
            <a:t>法律學院場地借用說明</a:t>
          </a:r>
          <a:endParaRPr lang="zh-TW" altLang="en-US" u="none" dirty="0">
            <a:solidFill>
              <a:srgbClr val="002060"/>
            </a:solidFill>
          </a:endParaRPr>
        </a:p>
      </dgm:t>
    </dgm:pt>
    <dgm:pt modelId="{C5E70EE0-230D-4F5F-B1D3-A90F5EBD1DB9}" type="par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BFBE2370-E90D-4D2E-B5CE-56AB62FD21AD}" type="sibTrans" cxnId="{54B39D52-757A-4730-BD22-51242374DE4B}">
      <dgm:prSet/>
      <dgm:spPr/>
      <dgm:t>
        <a:bodyPr/>
        <a:lstStyle/>
        <a:p>
          <a:endParaRPr lang="zh-TW" altLang="en-US"/>
        </a:p>
      </dgm:t>
    </dgm:pt>
    <dgm:pt modelId="{5656E671-66E9-4E6B-B76C-E2F28641C041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收據範例</a:t>
          </a:r>
          <a:endParaRPr lang="zh-TW" altLang="en-US" dirty="0">
            <a:solidFill>
              <a:srgbClr val="002060"/>
            </a:solidFill>
          </a:endParaRPr>
        </a:p>
      </dgm:t>
    </dgm:pt>
    <dgm:pt modelId="{82817AF4-BB2E-4DBB-8204-AC97CE5DB159}" type="par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67EBC196-B812-44A0-9BC2-EF3BC4905D31}" type="sibTrans" cxnId="{A34CBF61-E127-471E-90C5-51172D124C8C}">
      <dgm:prSet/>
      <dgm:spPr/>
      <dgm:t>
        <a:bodyPr/>
        <a:lstStyle/>
        <a:p>
          <a:endParaRPr lang="zh-TW" altLang="en-US"/>
        </a:p>
      </dgm:t>
    </dgm:pt>
    <dgm:pt modelId="{2B57E3C4-46F9-43AB-BBEB-BC33EFA4F1DB}">
      <dgm:prSet/>
      <dgm:spPr/>
      <dgm:t>
        <a:bodyPr/>
        <a:lstStyle/>
        <a:p>
          <a:r>
            <a:rPr lang="en-US" altLang="zh-TW" dirty="0" smtClean="0">
              <a:solidFill>
                <a:srgbClr val="002060"/>
              </a:solidFill>
            </a:rPr>
            <a:t>Q&amp;A</a:t>
          </a:r>
          <a:endParaRPr lang="zh-TW" altLang="en-US" dirty="0">
            <a:solidFill>
              <a:srgbClr val="002060"/>
            </a:solidFill>
          </a:endParaRPr>
        </a:p>
      </dgm:t>
    </dgm:pt>
    <dgm:pt modelId="{B60320FA-94D2-4D71-AE85-288A43EBEDE4}" type="par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2C54F595-F9E2-40AC-87EC-9378C19AE1C3}" type="sibTrans" cxnId="{9074A11E-FB8B-44D3-8D8B-86550FD6A00B}">
      <dgm:prSet/>
      <dgm:spPr/>
      <dgm:t>
        <a:bodyPr/>
        <a:lstStyle/>
        <a:p>
          <a:endParaRPr lang="zh-TW" altLang="en-US"/>
        </a:p>
      </dgm:t>
    </dgm:pt>
    <dgm:pt modelId="{A25ED9C3-4E78-40D9-BD2C-42D2023152B6}">
      <dgm:prSet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dirty="0">
            <a:solidFill>
              <a:srgbClr val="002060"/>
            </a:solidFill>
          </a:endParaRPr>
        </a:p>
      </dgm:t>
    </dgm:pt>
    <dgm:pt modelId="{541FA1AC-6F17-419E-B554-7E3183AA0FBA}" type="par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A046240F-8039-41B8-81AB-F3F6356C50EA}" type="sibTrans" cxnId="{9E520F60-4DFA-45E3-A999-0617608A6988}">
      <dgm:prSet/>
      <dgm:spPr/>
      <dgm:t>
        <a:bodyPr/>
        <a:lstStyle/>
        <a:p>
          <a:endParaRPr lang="zh-TW" altLang="en-US"/>
        </a:p>
      </dgm:t>
    </dgm:pt>
    <dgm:pt modelId="{EDFC86FC-B5B5-4DBE-8015-9670DEEA4AA6}" type="pres">
      <dgm:prSet presAssocID="{6E0EADD1-F472-491C-B482-86CE3372C2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4E18A5-0B89-4910-A43E-DE332BC33C13}" type="pres">
      <dgm:prSet presAssocID="{4E1067B2-7711-413F-BD26-899FA0B528A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1220A-CDB1-444F-8432-94942DD5B9CD}" type="pres">
      <dgm:prSet presAssocID="{E49F4740-6338-43BC-9C7B-8397290CECED}" presName="sibTrans" presStyleCnt="0"/>
      <dgm:spPr/>
    </dgm:pt>
    <dgm:pt modelId="{6CD25080-7FF3-4DE6-BBBC-7BDFAD1EE743}" type="pres">
      <dgm:prSet presAssocID="{46BA63A6-8680-4F88-8BA9-A8B5ED0515C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49B4E-6DFE-4E97-978F-83F96E7F8347}" type="pres">
      <dgm:prSet presAssocID="{18E3A8D5-99E7-464B-9C10-50C606F58DFE}" presName="sibTrans" presStyleCnt="0"/>
      <dgm:spPr/>
    </dgm:pt>
    <dgm:pt modelId="{AEBB12DA-3D18-4011-9073-463B0A428619}" type="pres">
      <dgm:prSet presAssocID="{2C9961D7-7A94-44DF-B8E7-BD0A2FF81B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0DC51-4200-49F4-851B-ABCE4A53920E}" type="pres">
      <dgm:prSet presAssocID="{C85949A1-0639-401A-BED6-91B384DDA023}" presName="sibTrans" presStyleCnt="0"/>
      <dgm:spPr/>
    </dgm:pt>
    <dgm:pt modelId="{3AE90D36-B7F4-408C-9DA7-D4723E4C3A22}" type="pres">
      <dgm:prSet presAssocID="{9DF2F505-6E2E-461B-ACAF-EFC9875EF8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33639-2187-4135-A73A-27D5E1D425BB}" type="pres">
      <dgm:prSet presAssocID="{8D528D92-2C02-4ED5-9C19-A06D48156648}" presName="sibTrans" presStyleCnt="0"/>
      <dgm:spPr/>
    </dgm:pt>
    <dgm:pt modelId="{CC9630D9-4C30-4B3E-AD0A-0CEABF484424}" type="pres">
      <dgm:prSet presAssocID="{A7245673-4C0A-4523-AABA-EAD7E5FFFA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F61AF-792E-4A2F-A838-2278B28426FC}" type="pres">
      <dgm:prSet presAssocID="{C140B7AF-A0CE-4B5E-8C14-D4F04682A49B}" presName="sibTrans" presStyleCnt="0"/>
      <dgm:spPr/>
    </dgm:pt>
    <dgm:pt modelId="{70C24323-07A2-48AB-81D9-8275DDBF2988}" type="pres">
      <dgm:prSet presAssocID="{DE0642CD-7E07-41A3-ACDD-5F0D9068A4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6C4FE-368C-428F-A0CB-65B12F50A1D0}" type="pres">
      <dgm:prSet presAssocID="{BFBE2370-E90D-4D2E-B5CE-56AB62FD21AD}" presName="sibTrans" presStyleCnt="0"/>
      <dgm:spPr/>
    </dgm:pt>
    <dgm:pt modelId="{3C1437E8-9FF0-431A-B85C-FB2C7E901A4B}" type="pres">
      <dgm:prSet presAssocID="{5656E671-66E9-4E6B-B76C-E2F28641C04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7AF2F9-6D1F-4890-B110-C453C6D04428}" type="pres">
      <dgm:prSet presAssocID="{67EBC196-B812-44A0-9BC2-EF3BC4905D31}" presName="sibTrans" presStyleCnt="0"/>
      <dgm:spPr/>
    </dgm:pt>
    <dgm:pt modelId="{A014837C-2DD5-4D9A-A679-A37D5794D5F9}" type="pres">
      <dgm:prSet presAssocID="{2B57E3C4-46F9-43AB-BBEB-BC33EFA4F1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BABD4B-1521-4963-82E8-CEF698291617}" type="pres">
      <dgm:prSet presAssocID="{2C54F595-F9E2-40AC-87EC-9378C19AE1C3}" presName="sibTrans" presStyleCnt="0"/>
      <dgm:spPr/>
    </dgm:pt>
    <dgm:pt modelId="{7D61E62F-CA6B-4A9B-B0A4-DEE137C6BBD0}" type="pres">
      <dgm:prSet presAssocID="{A25ED9C3-4E78-40D9-BD2C-42D2023152B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38D01BE-C3B4-4C70-A704-63C57EDBEC2F}" type="presOf" srcId="{2C9961D7-7A94-44DF-B8E7-BD0A2FF81B1B}" destId="{AEBB12DA-3D18-4011-9073-463B0A428619}" srcOrd="0" destOrd="0" presId="urn:microsoft.com/office/officeart/2005/8/layout/default"/>
    <dgm:cxn modelId="{A34CBF61-E127-471E-90C5-51172D124C8C}" srcId="{6E0EADD1-F472-491C-B482-86CE3372C2C4}" destId="{5656E671-66E9-4E6B-B76C-E2F28641C041}" srcOrd="6" destOrd="0" parTransId="{82817AF4-BB2E-4DBB-8204-AC97CE5DB159}" sibTransId="{67EBC196-B812-44A0-9BC2-EF3BC4905D31}"/>
    <dgm:cxn modelId="{CAC4A6E1-B95D-4EE1-96C9-676BA48E6142}" type="presOf" srcId="{46BA63A6-8680-4F88-8BA9-A8B5ED0515C2}" destId="{6CD25080-7FF3-4DE6-BBBC-7BDFAD1EE743}" srcOrd="0" destOrd="0" presId="urn:microsoft.com/office/officeart/2005/8/layout/default"/>
    <dgm:cxn modelId="{1F5F3498-BB17-4236-B6F8-9817C68B9399}" srcId="{6E0EADD1-F472-491C-B482-86CE3372C2C4}" destId="{A7245673-4C0A-4523-AABA-EAD7E5FFFABD}" srcOrd="4" destOrd="0" parTransId="{C7795C03-5464-4077-8CDF-6C51A88D9BB5}" sibTransId="{C140B7AF-A0CE-4B5E-8C14-D4F04682A49B}"/>
    <dgm:cxn modelId="{9074A11E-FB8B-44D3-8D8B-86550FD6A00B}" srcId="{6E0EADD1-F472-491C-B482-86CE3372C2C4}" destId="{2B57E3C4-46F9-43AB-BBEB-BC33EFA4F1DB}" srcOrd="7" destOrd="0" parTransId="{B60320FA-94D2-4D71-AE85-288A43EBEDE4}" sibTransId="{2C54F595-F9E2-40AC-87EC-9378C19AE1C3}"/>
    <dgm:cxn modelId="{325F052E-22A5-4966-B5D5-B8CC99386FF1}" srcId="{6E0EADD1-F472-491C-B482-86CE3372C2C4}" destId="{46BA63A6-8680-4F88-8BA9-A8B5ED0515C2}" srcOrd="1" destOrd="0" parTransId="{CCFE9D16-AB1E-4C93-B9AF-AE7934FF9BC2}" sibTransId="{18E3A8D5-99E7-464B-9C10-50C606F58DFE}"/>
    <dgm:cxn modelId="{7142D257-27F0-4D97-B5CB-395A0EC6175A}" srcId="{6E0EADD1-F472-491C-B482-86CE3372C2C4}" destId="{2C9961D7-7A94-44DF-B8E7-BD0A2FF81B1B}" srcOrd="2" destOrd="0" parTransId="{C5FDA5AB-43D1-45FE-B26E-6F86D22C259D}" sibTransId="{C85949A1-0639-401A-BED6-91B384DDA023}"/>
    <dgm:cxn modelId="{5B40A5AF-54AD-4890-9E4C-233321E276ED}" type="presOf" srcId="{A25ED9C3-4E78-40D9-BD2C-42D2023152B6}" destId="{7D61E62F-CA6B-4A9B-B0A4-DEE137C6BBD0}" srcOrd="0" destOrd="0" presId="urn:microsoft.com/office/officeart/2005/8/layout/default"/>
    <dgm:cxn modelId="{78F87E43-C0A8-465E-8030-26E58B782C2D}" type="presOf" srcId="{2B57E3C4-46F9-43AB-BBEB-BC33EFA4F1DB}" destId="{A014837C-2DD5-4D9A-A679-A37D5794D5F9}" srcOrd="0" destOrd="0" presId="urn:microsoft.com/office/officeart/2005/8/layout/default"/>
    <dgm:cxn modelId="{D8D326FB-1536-4923-AC6E-2677F9CA1E5A}" type="presOf" srcId="{9DF2F505-6E2E-461B-ACAF-EFC9875EF840}" destId="{3AE90D36-B7F4-408C-9DA7-D4723E4C3A22}" srcOrd="0" destOrd="0" presId="urn:microsoft.com/office/officeart/2005/8/layout/default"/>
    <dgm:cxn modelId="{B2EAE646-0674-495C-B475-223A12B86157}" type="presOf" srcId="{DE0642CD-7E07-41A3-ACDD-5F0D9068A461}" destId="{70C24323-07A2-48AB-81D9-8275DDBF2988}" srcOrd="0" destOrd="0" presId="urn:microsoft.com/office/officeart/2005/8/layout/default"/>
    <dgm:cxn modelId="{54B39D52-757A-4730-BD22-51242374DE4B}" srcId="{6E0EADD1-F472-491C-B482-86CE3372C2C4}" destId="{DE0642CD-7E07-41A3-ACDD-5F0D9068A461}" srcOrd="5" destOrd="0" parTransId="{C5E70EE0-230D-4F5F-B1D3-A90F5EBD1DB9}" sibTransId="{BFBE2370-E90D-4D2E-B5CE-56AB62FD21AD}"/>
    <dgm:cxn modelId="{52BEA2A5-4962-4ABA-932E-46173503E641}" type="presOf" srcId="{A7245673-4C0A-4523-AABA-EAD7E5FFFABD}" destId="{CC9630D9-4C30-4B3E-AD0A-0CEABF484424}" srcOrd="0" destOrd="0" presId="urn:microsoft.com/office/officeart/2005/8/layout/default"/>
    <dgm:cxn modelId="{9E520F60-4DFA-45E3-A999-0617608A6988}" srcId="{6E0EADD1-F472-491C-B482-86CE3372C2C4}" destId="{A25ED9C3-4E78-40D9-BD2C-42D2023152B6}" srcOrd="8" destOrd="0" parTransId="{541FA1AC-6F17-419E-B554-7E3183AA0FBA}" sibTransId="{A046240F-8039-41B8-81AB-F3F6356C50EA}"/>
    <dgm:cxn modelId="{79C64F9A-0109-4ACA-A670-CBFAD053D58C}" srcId="{6E0EADD1-F472-491C-B482-86CE3372C2C4}" destId="{9DF2F505-6E2E-461B-ACAF-EFC9875EF840}" srcOrd="3" destOrd="0" parTransId="{FBCC9CF9-9D37-43AE-87D2-3BF37F9E118C}" sibTransId="{8D528D92-2C02-4ED5-9C19-A06D48156648}"/>
    <dgm:cxn modelId="{34031432-53FA-40C1-8D42-CEE941F327B9}" type="presOf" srcId="{4E1067B2-7711-413F-BD26-899FA0B528AC}" destId="{344E18A5-0B89-4910-A43E-DE332BC33C13}" srcOrd="0" destOrd="0" presId="urn:microsoft.com/office/officeart/2005/8/layout/default"/>
    <dgm:cxn modelId="{2275F0ED-2BC5-4494-BA6A-24E03C213959}" type="presOf" srcId="{5656E671-66E9-4E6B-B76C-E2F28641C041}" destId="{3C1437E8-9FF0-431A-B85C-FB2C7E901A4B}" srcOrd="0" destOrd="0" presId="urn:microsoft.com/office/officeart/2005/8/layout/default"/>
    <dgm:cxn modelId="{D6E426E3-B7F3-4323-AB78-5F461DAE6869}" srcId="{6E0EADD1-F472-491C-B482-86CE3372C2C4}" destId="{4E1067B2-7711-413F-BD26-899FA0B528AC}" srcOrd="0" destOrd="0" parTransId="{4D91BB39-7410-41E0-9B6D-C7F801CDAF00}" sibTransId="{E49F4740-6338-43BC-9C7B-8397290CECED}"/>
    <dgm:cxn modelId="{9A7C7B78-6C5C-45C9-8C2F-BA96D8D5FF00}" type="presOf" srcId="{6E0EADD1-F472-491C-B482-86CE3372C2C4}" destId="{EDFC86FC-B5B5-4DBE-8015-9670DEEA4AA6}" srcOrd="0" destOrd="0" presId="urn:microsoft.com/office/officeart/2005/8/layout/default"/>
    <dgm:cxn modelId="{08B62AC0-8AFB-4639-A207-C13D4A0516F4}" type="presParOf" srcId="{EDFC86FC-B5B5-4DBE-8015-9670DEEA4AA6}" destId="{344E18A5-0B89-4910-A43E-DE332BC33C13}" srcOrd="0" destOrd="0" presId="urn:microsoft.com/office/officeart/2005/8/layout/default"/>
    <dgm:cxn modelId="{4EAE1EE7-14D1-4DB8-A07A-78D6266B88F2}" type="presParOf" srcId="{EDFC86FC-B5B5-4DBE-8015-9670DEEA4AA6}" destId="{CE71220A-CDB1-444F-8432-94942DD5B9CD}" srcOrd="1" destOrd="0" presId="urn:microsoft.com/office/officeart/2005/8/layout/default"/>
    <dgm:cxn modelId="{7447A004-DE62-4A7D-B3EE-5E7362D7500A}" type="presParOf" srcId="{EDFC86FC-B5B5-4DBE-8015-9670DEEA4AA6}" destId="{6CD25080-7FF3-4DE6-BBBC-7BDFAD1EE743}" srcOrd="2" destOrd="0" presId="urn:microsoft.com/office/officeart/2005/8/layout/default"/>
    <dgm:cxn modelId="{BBECE118-E12D-4DF6-934B-6525353F2E48}" type="presParOf" srcId="{EDFC86FC-B5B5-4DBE-8015-9670DEEA4AA6}" destId="{59549B4E-6DFE-4E97-978F-83F96E7F8347}" srcOrd="3" destOrd="0" presId="urn:microsoft.com/office/officeart/2005/8/layout/default"/>
    <dgm:cxn modelId="{B847D69A-8E76-4271-99DD-DA3E31926ADC}" type="presParOf" srcId="{EDFC86FC-B5B5-4DBE-8015-9670DEEA4AA6}" destId="{AEBB12DA-3D18-4011-9073-463B0A428619}" srcOrd="4" destOrd="0" presId="urn:microsoft.com/office/officeart/2005/8/layout/default"/>
    <dgm:cxn modelId="{434CE263-19A6-4C42-919F-472186C4C999}" type="presParOf" srcId="{EDFC86FC-B5B5-4DBE-8015-9670DEEA4AA6}" destId="{17A0DC51-4200-49F4-851B-ABCE4A53920E}" srcOrd="5" destOrd="0" presId="urn:microsoft.com/office/officeart/2005/8/layout/default"/>
    <dgm:cxn modelId="{1DB50DBC-2522-405E-9B69-A00F125A14E6}" type="presParOf" srcId="{EDFC86FC-B5B5-4DBE-8015-9670DEEA4AA6}" destId="{3AE90D36-B7F4-408C-9DA7-D4723E4C3A22}" srcOrd="6" destOrd="0" presId="urn:microsoft.com/office/officeart/2005/8/layout/default"/>
    <dgm:cxn modelId="{56A45816-FC4A-433A-A989-4D4DB00F3FDC}" type="presParOf" srcId="{EDFC86FC-B5B5-4DBE-8015-9670DEEA4AA6}" destId="{EEC33639-2187-4135-A73A-27D5E1D425BB}" srcOrd="7" destOrd="0" presId="urn:microsoft.com/office/officeart/2005/8/layout/default"/>
    <dgm:cxn modelId="{6F5F284B-495E-49EE-A9BD-1E23DE77FE3E}" type="presParOf" srcId="{EDFC86FC-B5B5-4DBE-8015-9670DEEA4AA6}" destId="{CC9630D9-4C30-4B3E-AD0A-0CEABF484424}" srcOrd="8" destOrd="0" presId="urn:microsoft.com/office/officeart/2005/8/layout/default"/>
    <dgm:cxn modelId="{AC87A4E7-00B3-4E8A-8D24-8BB86045E827}" type="presParOf" srcId="{EDFC86FC-B5B5-4DBE-8015-9670DEEA4AA6}" destId="{54DF61AF-792E-4A2F-A838-2278B28426FC}" srcOrd="9" destOrd="0" presId="urn:microsoft.com/office/officeart/2005/8/layout/default"/>
    <dgm:cxn modelId="{4633A2AA-4BDC-4722-8482-46DCAC1BFF2F}" type="presParOf" srcId="{EDFC86FC-B5B5-4DBE-8015-9670DEEA4AA6}" destId="{70C24323-07A2-48AB-81D9-8275DDBF2988}" srcOrd="10" destOrd="0" presId="urn:microsoft.com/office/officeart/2005/8/layout/default"/>
    <dgm:cxn modelId="{127C6A28-413D-47CE-B511-212B039F8098}" type="presParOf" srcId="{EDFC86FC-B5B5-4DBE-8015-9670DEEA4AA6}" destId="{1FB6C4FE-368C-428F-A0CB-65B12F50A1D0}" srcOrd="11" destOrd="0" presId="urn:microsoft.com/office/officeart/2005/8/layout/default"/>
    <dgm:cxn modelId="{09B2E01E-5128-44AB-9965-0BA23B018631}" type="presParOf" srcId="{EDFC86FC-B5B5-4DBE-8015-9670DEEA4AA6}" destId="{3C1437E8-9FF0-431A-B85C-FB2C7E901A4B}" srcOrd="12" destOrd="0" presId="urn:microsoft.com/office/officeart/2005/8/layout/default"/>
    <dgm:cxn modelId="{BA709FB6-DA9C-4F3F-97AF-6D101F6FC60D}" type="presParOf" srcId="{EDFC86FC-B5B5-4DBE-8015-9670DEEA4AA6}" destId="{A07AF2F9-6D1F-4890-B110-C453C6D04428}" srcOrd="13" destOrd="0" presId="urn:microsoft.com/office/officeart/2005/8/layout/default"/>
    <dgm:cxn modelId="{AB6422E0-EF37-4AAF-ADD8-8E08BAD00C7A}" type="presParOf" srcId="{EDFC86FC-B5B5-4DBE-8015-9670DEEA4AA6}" destId="{A014837C-2DD5-4D9A-A679-A37D5794D5F9}" srcOrd="14" destOrd="0" presId="urn:microsoft.com/office/officeart/2005/8/layout/default"/>
    <dgm:cxn modelId="{658A5E95-20BA-44FA-A4DC-ED133BA54A39}" type="presParOf" srcId="{EDFC86FC-B5B5-4DBE-8015-9670DEEA4AA6}" destId="{C3BABD4B-1521-4963-82E8-CEF698291617}" srcOrd="15" destOrd="0" presId="urn:microsoft.com/office/officeart/2005/8/layout/default"/>
    <dgm:cxn modelId="{6ACA5EE1-3B70-4202-921D-B51B781A1A3E}" type="presParOf" srcId="{EDFC86FC-B5B5-4DBE-8015-9670DEEA4AA6}" destId="{7D61E62F-CA6B-4A9B-B0A4-DEE137C6BBD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2A477-1EA7-47BF-B2EC-3D53945C3303}">
      <dsp:nvSpPr>
        <dsp:cNvPr id="0" name=""/>
        <dsp:cNvSpPr/>
      </dsp:nvSpPr>
      <dsp:spPr>
        <a:xfrm>
          <a:off x="0" y="1455843"/>
          <a:ext cx="1192774" cy="5963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總經費額度</a:t>
          </a:r>
          <a:endParaRPr lang="en-US" altLang="zh-TW" sz="1200" kern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每位老師不同</a:t>
          </a:r>
          <a:endParaRPr lang="zh-TW" altLang="en-US" sz="1200" kern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</dsp:txBody>
      <dsp:txXfrm>
        <a:off x="17468" y="1473311"/>
        <a:ext cx="1157838" cy="561451"/>
      </dsp:txXfrm>
    </dsp:sp>
    <dsp:sp modelId="{F8B9C4C8-E9FF-4546-BD6B-FE521FAC6B09}">
      <dsp:nvSpPr>
        <dsp:cNvPr id="0" name=""/>
        <dsp:cNvSpPr/>
      </dsp:nvSpPr>
      <dsp:spPr>
        <a:xfrm rot="19018991">
          <a:off x="1104831" y="1511629"/>
          <a:ext cx="654221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591534" y="16325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sp:txBody>
      <dsp:txXfrm>
        <a:off x="1415586" y="1514522"/>
        <a:ext cx="32711" cy="32711"/>
      </dsp:txXfrm>
    </dsp:sp>
    <dsp:sp modelId="{5513CBF4-3ACC-43CD-90A4-D67B42418AC2}">
      <dsp:nvSpPr>
        <dsp:cNvPr id="0" name=""/>
        <dsp:cNvSpPr/>
      </dsp:nvSpPr>
      <dsp:spPr>
        <a:xfrm>
          <a:off x="1671110" y="840127"/>
          <a:ext cx="1192774" cy="9351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3000</a:t>
          </a:r>
          <a:r>
            <a:rPr lang="zh-TW" altLang="en-US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元</a:t>
          </a:r>
          <a:endParaRPr lang="en-US" altLang="zh-TW" sz="1200" kern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由老師所屬學科型中心統籌運用</a:t>
          </a:r>
        </a:p>
      </dsp:txBody>
      <dsp:txXfrm>
        <a:off x="1698501" y="867518"/>
        <a:ext cx="1137992" cy="880400"/>
      </dsp:txXfrm>
    </dsp:sp>
    <dsp:sp modelId="{9CD9386D-8FC7-435A-9CC6-A6EA0488A4F0}">
      <dsp:nvSpPr>
        <dsp:cNvPr id="0" name=""/>
        <dsp:cNvSpPr/>
      </dsp:nvSpPr>
      <dsp:spPr>
        <a:xfrm rot="19457599">
          <a:off x="2808658" y="1117009"/>
          <a:ext cx="58756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541310" y="16325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sp:txBody>
      <dsp:txXfrm>
        <a:off x="3087750" y="1121568"/>
        <a:ext cx="29378" cy="29378"/>
      </dsp:txXfrm>
    </dsp:sp>
    <dsp:sp modelId="{69BBF712-0DEB-4A47-9085-69DD95995953}">
      <dsp:nvSpPr>
        <dsp:cNvPr id="0" name=""/>
        <dsp:cNvSpPr/>
      </dsp:nvSpPr>
      <dsp:spPr>
        <a:xfrm>
          <a:off x="3340994" y="666602"/>
          <a:ext cx="1192774" cy="5963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分屬兩個中心，提撥與其所屬中心</a:t>
          </a:r>
          <a:r>
            <a:rPr lang="zh-TW" altLang="en-US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各</a:t>
          </a:r>
          <a:r>
            <a:rPr lang="en-US" altLang="zh-TW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1500</a:t>
          </a:r>
          <a:r>
            <a:rPr lang="zh-TW" altLang="en-US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元</a:t>
          </a: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。</a:t>
          </a:r>
        </a:p>
      </dsp:txBody>
      <dsp:txXfrm>
        <a:off x="3358462" y="684070"/>
        <a:ext cx="1157838" cy="561451"/>
      </dsp:txXfrm>
    </dsp:sp>
    <dsp:sp modelId="{6F3E7218-463A-438D-9342-46663B0FF2A9}">
      <dsp:nvSpPr>
        <dsp:cNvPr id="0" name=""/>
        <dsp:cNvSpPr/>
      </dsp:nvSpPr>
      <dsp:spPr>
        <a:xfrm rot="1508773">
          <a:off x="4508728" y="1057817"/>
          <a:ext cx="528416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487090" y="16325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sp:txBody>
      <dsp:txXfrm>
        <a:off x="4759725" y="1063855"/>
        <a:ext cx="26420" cy="26420"/>
      </dsp:txXfrm>
    </dsp:sp>
    <dsp:sp modelId="{65872D17-07A8-4D95-B610-260C6F892438}">
      <dsp:nvSpPr>
        <dsp:cNvPr id="0" name=""/>
        <dsp:cNvSpPr/>
      </dsp:nvSpPr>
      <dsp:spPr>
        <a:xfrm>
          <a:off x="5012104" y="378446"/>
          <a:ext cx="1252591" cy="162177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50" b="1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使用前</a:t>
          </a:r>
          <a:endParaRPr lang="en-US" altLang="zh-TW" sz="1050" b="1" kern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>
              <a:solidFill>
                <a:srgbClr val="FF0000"/>
              </a:solidFill>
              <a:latin typeface="Calibri"/>
              <a:ea typeface="新細明體"/>
              <a:cs typeface="+mn-cs"/>
            </a:rPr>
            <a:t>務必</a:t>
          </a: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與</a:t>
          </a:r>
          <a:r>
            <a:rPr lang="zh-TW" altLang="en-US" sz="1200" b="1" kern="1200" dirty="0">
              <a:solidFill>
                <a:srgbClr val="FF0000"/>
              </a:solidFill>
              <a:latin typeface="Calibri"/>
              <a:ea typeface="新細明體"/>
              <a:cs typeface="+mn-cs"/>
            </a:rPr>
            <a:t>中心主任</a:t>
          </a: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確認是否可以動用，並於活動申請單上</a:t>
          </a:r>
          <a:r>
            <a:rPr lang="zh-TW" altLang="en-US" sz="1200" b="1" kern="1200" dirty="0">
              <a:solidFill>
                <a:srgbClr val="FF0000"/>
              </a:solidFill>
              <a:latin typeface="Calibri"/>
              <a:ea typeface="新細明體"/>
              <a:cs typeface="+mn-cs"/>
            </a:rPr>
            <a:t>簽名</a:t>
          </a:r>
        </a:p>
      </dsp:txBody>
      <dsp:txXfrm>
        <a:off x="5073250" y="439592"/>
        <a:ext cx="1130299" cy="1499487"/>
      </dsp:txXfrm>
    </dsp:sp>
    <dsp:sp modelId="{8B4D2D0D-A484-473A-9B9A-A66F1BE886C7}">
      <dsp:nvSpPr>
        <dsp:cNvPr id="0" name=""/>
        <dsp:cNvSpPr/>
      </dsp:nvSpPr>
      <dsp:spPr>
        <a:xfrm rot="2142401">
          <a:off x="2808658" y="1459931"/>
          <a:ext cx="58756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541310" y="16325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sp:txBody>
      <dsp:txXfrm>
        <a:off x="3087750" y="1464490"/>
        <a:ext cx="29378" cy="29378"/>
      </dsp:txXfrm>
    </dsp:sp>
    <dsp:sp modelId="{415F3488-5CE0-4B4A-BEF8-04F2B215FCCD}">
      <dsp:nvSpPr>
        <dsp:cNvPr id="0" name=""/>
        <dsp:cNvSpPr/>
      </dsp:nvSpPr>
      <dsp:spPr>
        <a:xfrm>
          <a:off x="3340994" y="1352447"/>
          <a:ext cx="1192774" cy="5963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分屬兩個中心，提撥與其所屬中心</a:t>
          </a:r>
          <a:r>
            <a:rPr lang="zh-TW" altLang="en-US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各</a:t>
          </a:r>
          <a:r>
            <a:rPr lang="en-US" altLang="zh-TW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1500</a:t>
          </a:r>
          <a:r>
            <a:rPr lang="zh-TW" altLang="en-US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元</a:t>
          </a: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。</a:t>
          </a:r>
        </a:p>
      </dsp:txBody>
      <dsp:txXfrm>
        <a:off x="3358462" y="1369915"/>
        <a:ext cx="1157838" cy="561451"/>
      </dsp:txXfrm>
    </dsp:sp>
    <dsp:sp modelId="{9B342BDF-8971-4E8F-8D99-1945FE7A0951}">
      <dsp:nvSpPr>
        <dsp:cNvPr id="0" name=""/>
        <dsp:cNvSpPr/>
      </dsp:nvSpPr>
      <dsp:spPr>
        <a:xfrm rot="3036329">
          <a:off x="1055095" y="2026013"/>
          <a:ext cx="75369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705568" y="16325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sp:txBody>
      <dsp:txXfrm>
        <a:off x="1413099" y="2026419"/>
        <a:ext cx="37684" cy="37684"/>
      </dsp:txXfrm>
    </dsp:sp>
    <dsp:sp modelId="{4FFE9156-61AD-4523-9D30-B18D2B6FA1BC}">
      <dsp:nvSpPr>
        <dsp:cNvPr id="0" name=""/>
        <dsp:cNvSpPr/>
      </dsp:nvSpPr>
      <dsp:spPr>
        <a:xfrm>
          <a:off x="1671110" y="2038292"/>
          <a:ext cx="1192774" cy="5963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請逕與系辦確認</a:t>
          </a:r>
          <a:endParaRPr lang="en-US" altLang="zh-TW" sz="1200" kern="1200" dirty="0">
            <a:solidFill>
              <a:sysClr val="windowText" lastClr="000000"/>
            </a:solidFill>
            <a:latin typeface="Calibri"/>
            <a:ea typeface="新細明體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老師自由運用</a:t>
          </a:r>
        </a:p>
      </dsp:txBody>
      <dsp:txXfrm>
        <a:off x="1688578" y="2055760"/>
        <a:ext cx="1157838" cy="561451"/>
      </dsp:txXfrm>
    </dsp:sp>
    <dsp:sp modelId="{482C5B4F-8F35-4EC2-8126-9676564D38F2}">
      <dsp:nvSpPr>
        <dsp:cNvPr id="0" name=""/>
        <dsp:cNvSpPr/>
      </dsp:nvSpPr>
      <dsp:spPr>
        <a:xfrm>
          <a:off x="2863884" y="2317238"/>
          <a:ext cx="477109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6325"/>
              </a:moveTo>
              <a:lnTo>
                <a:pt x="439552" y="16325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sp:txBody>
      <dsp:txXfrm>
        <a:off x="3090511" y="2324558"/>
        <a:ext cx="23855" cy="23855"/>
      </dsp:txXfrm>
    </dsp:sp>
    <dsp:sp modelId="{AD095800-EBBB-4A2B-B577-57AD82AAD883}">
      <dsp:nvSpPr>
        <dsp:cNvPr id="0" name=""/>
        <dsp:cNvSpPr/>
      </dsp:nvSpPr>
      <dsp:spPr>
        <a:xfrm>
          <a:off x="3340994" y="2038292"/>
          <a:ext cx="1192774" cy="5963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>
              <a:solidFill>
                <a:sysClr val="windowText" lastClr="000000"/>
              </a:solidFill>
              <a:latin typeface="Calibri"/>
              <a:ea typeface="新細明體"/>
              <a:cs typeface="+mn-cs"/>
            </a:rPr>
            <a:t>可使用在課堂演講、印刷費、誤餐費</a:t>
          </a:r>
        </a:p>
      </dsp:txBody>
      <dsp:txXfrm>
        <a:off x="3358462" y="2055760"/>
        <a:ext cx="1157838" cy="5614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75519" y="900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75519" y="900"/>
        <a:ext cx="801089" cy="480653"/>
      </dsp:txXfrm>
    </dsp:sp>
    <dsp:sp modelId="{6CD25080-7FF3-4DE6-BBBC-7BDFAD1EE743}">
      <dsp:nvSpPr>
        <dsp:cNvPr id="0" name=""/>
        <dsp:cNvSpPr/>
      </dsp:nvSpPr>
      <dsp:spPr>
        <a:xfrm>
          <a:off x="175519" y="561662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561662"/>
        <a:ext cx="801089" cy="480653"/>
      </dsp:txXfrm>
    </dsp:sp>
    <dsp:sp modelId="{AEBB12DA-3D18-4011-9073-463B0A428619}">
      <dsp:nvSpPr>
        <dsp:cNvPr id="0" name=""/>
        <dsp:cNvSpPr/>
      </dsp:nvSpPr>
      <dsp:spPr>
        <a:xfrm>
          <a:off x="175519" y="1122424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122424"/>
        <a:ext cx="801089" cy="480653"/>
      </dsp:txXfrm>
    </dsp:sp>
    <dsp:sp modelId="{3AE90D36-B7F4-408C-9DA7-D4723E4C3A22}">
      <dsp:nvSpPr>
        <dsp:cNvPr id="0" name=""/>
        <dsp:cNvSpPr/>
      </dsp:nvSpPr>
      <dsp:spPr>
        <a:xfrm>
          <a:off x="175519" y="1683187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外國人扣稅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683187"/>
        <a:ext cx="801089" cy="480653"/>
      </dsp:txXfrm>
    </dsp:sp>
    <dsp:sp modelId="{CC9630D9-4C30-4B3E-AD0A-0CEABF484424}">
      <dsp:nvSpPr>
        <dsp:cNvPr id="0" name=""/>
        <dsp:cNvSpPr/>
      </dsp:nvSpPr>
      <dsp:spPr>
        <a:xfrm>
          <a:off x="175519" y="2243949"/>
          <a:ext cx="801089" cy="4806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243949"/>
        <a:ext cx="801089" cy="480653"/>
      </dsp:txXfrm>
    </dsp:sp>
    <dsp:sp modelId="{70C24323-07A2-48AB-81D9-8275DDBF2988}">
      <dsp:nvSpPr>
        <dsp:cNvPr id="0" name=""/>
        <dsp:cNvSpPr/>
      </dsp:nvSpPr>
      <dsp:spPr>
        <a:xfrm>
          <a:off x="175519" y="2804711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804711"/>
        <a:ext cx="801089" cy="480653"/>
      </dsp:txXfrm>
    </dsp:sp>
    <dsp:sp modelId="{3C1437E8-9FF0-431A-B85C-FB2C7E901A4B}">
      <dsp:nvSpPr>
        <dsp:cNvPr id="0" name=""/>
        <dsp:cNvSpPr/>
      </dsp:nvSpPr>
      <dsp:spPr>
        <a:xfrm>
          <a:off x="175519" y="3365473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365473"/>
        <a:ext cx="801089" cy="480653"/>
      </dsp:txXfrm>
    </dsp:sp>
    <dsp:sp modelId="{A014837C-2DD5-4D9A-A679-A37D5794D5F9}">
      <dsp:nvSpPr>
        <dsp:cNvPr id="0" name=""/>
        <dsp:cNvSpPr/>
      </dsp:nvSpPr>
      <dsp:spPr>
        <a:xfrm>
          <a:off x="175519" y="3926236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926236"/>
        <a:ext cx="801089" cy="480653"/>
      </dsp:txXfrm>
    </dsp:sp>
    <dsp:sp modelId="{7D61E62F-CA6B-4A9B-B0A4-DEE137C6BBD0}">
      <dsp:nvSpPr>
        <dsp:cNvPr id="0" name=""/>
        <dsp:cNvSpPr/>
      </dsp:nvSpPr>
      <dsp:spPr>
        <a:xfrm>
          <a:off x="175519" y="4486998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4486998"/>
        <a:ext cx="801089" cy="4806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75519" y="900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75519" y="900"/>
        <a:ext cx="801089" cy="480653"/>
      </dsp:txXfrm>
    </dsp:sp>
    <dsp:sp modelId="{6CD25080-7FF3-4DE6-BBBC-7BDFAD1EE743}">
      <dsp:nvSpPr>
        <dsp:cNvPr id="0" name=""/>
        <dsp:cNvSpPr/>
      </dsp:nvSpPr>
      <dsp:spPr>
        <a:xfrm>
          <a:off x="175519" y="561662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561662"/>
        <a:ext cx="801089" cy="480653"/>
      </dsp:txXfrm>
    </dsp:sp>
    <dsp:sp modelId="{AEBB12DA-3D18-4011-9073-463B0A428619}">
      <dsp:nvSpPr>
        <dsp:cNvPr id="0" name=""/>
        <dsp:cNvSpPr/>
      </dsp:nvSpPr>
      <dsp:spPr>
        <a:xfrm>
          <a:off x="175519" y="1122424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122424"/>
        <a:ext cx="801089" cy="480653"/>
      </dsp:txXfrm>
    </dsp:sp>
    <dsp:sp modelId="{3AE90D36-B7F4-408C-9DA7-D4723E4C3A22}">
      <dsp:nvSpPr>
        <dsp:cNvPr id="0" name=""/>
        <dsp:cNvSpPr/>
      </dsp:nvSpPr>
      <dsp:spPr>
        <a:xfrm>
          <a:off x="175519" y="1683187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683187"/>
        <a:ext cx="801089" cy="480653"/>
      </dsp:txXfrm>
    </dsp:sp>
    <dsp:sp modelId="{CC9630D9-4C30-4B3E-AD0A-0CEABF484424}">
      <dsp:nvSpPr>
        <dsp:cNvPr id="0" name=""/>
        <dsp:cNvSpPr/>
      </dsp:nvSpPr>
      <dsp:spPr>
        <a:xfrm>
          <a:off x="175519" y="2243949"/>
          <a:ext cx="801089" cy="4806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243949"/>
        <a:ext cx="801089" cy="480653"/>
      </dsp:txXfrm>
    </dsp:sp>
    <dsp:sp modelId="{70C24323-07A2-48AB-81D9-8275DDBF2988}">
      <dsp:nvSpPr>
        <dsp:cNvPr id="0" name=""/>
        <dsp:cNvSpPr/>
      </dsp:nvSpPr>
      <dsp:spPr>
        <a:xfrm>
          <a:off x="175519" y="2804711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804711"/>
        <a:ext cx="801089" cy="480653"/>
      </dsp:txXfrm>
    </dsp:sp>
    <dsp:sp modelId="{3C1437E8-9FF0-431A-B85C-FB2C7E901A4B}">
      <dsp:nvSpPr>
        <dsp:cNvPr id="0" name=""/>
        <dsp:cNvSpPr/>
      </dsp:nvSpPr>
      <dsp:spPr>
        <a:xfrm>
          <a:off x="175519" y="3365473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365473"/>
        <a:ext cx="801089" cy="480653"/>
      </dsp:txXfrm>
    </dsp:sp>
    <dsp:sp modelId="{A014837C-2DD5-4D9A-A679-A37D5794D5F9}">
      <dsp:nvSpPr>
        <dsp:cNvPr id="0" name=""/>
        <dsp:cNvSpPr/>
      </dsp:nvSpPr>
      <dsp:spPr>
        <a:xfrm>
          <a:off x="175519" y="3926236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926236"/>
        <a:ext cx="801089" cy="480653"/>
      </dsp:txXfrm>
    </dsp:sp>
    <dsp:sp modelId="{7D61E62F-CA6B-4A9B-B0A4-DEE137C6BBD0}">
      <dsp:nvSpPr>
        <dsp:cNvPr id="0" name=""/>
        <dsp:cNvSpPr/>
      </dsp:nvSpPr>
      <dsp:spPr>
        <a:xfrm>
          <a:off x="175519" y="4486998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4486998"/>
        <a:ext cx="801089" cy="4806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75519" y="900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75519" y="900"/>
        <a:ext cx="801089" cy="480653"/>
      </dsp:txXfrm>
    </dsp:sp>
    <dsp:sp modelId="{6CD25080-7FF3-4DE6-BBBC-7BDFAD1EE743}">
      <dsp:nvSpPr>
        <dsp:cNvPr id="0" name=""/>
        <dsp:cNvSpPr/>
      </dsp:nvSpPr>
      <dsp:spPr>
        <a:xfrm>
          <a:off x="175519" y="561662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561662"/>
        <a:ext cx="801089" cy="480653"/>
      </dsp:txXfrm>
    </dsp:sp>
    <dsp:sp modelId="{AEBB12DA-3D18-4011-9073-463B0A428619}">
      <dsp:nvSpPr>
        <dsp:cNvPr id="0" name=""/>
        <dsp:cNvSpPr/>
      </dsp:nvSpPr>
      <dsp:spPr>
        <a:xfrm>
          <a:off x="175519" y="1122424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122424"/>
        <a:ext cx="801089" cy="480653"/>
      </dsp:txXfrm>
    </dsp:sp>
    <dsp:sp modelId="{3AE90D36-B7F4-408C-9DA7-D4723E4C3A22}">
      <dsp:nvSpPr>
        <dsp:cNvPr id="0" name=""/>
        <dsp:cNvSpPr/>
      </dsp:nvSpPr>
      <dsp:spPr>
        <a:xfrm>
          <a:off x="175519" y="1683187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停車申請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683187"/>
        <a:ext cx="801089" cy="480653"/>
      </dsp:txXfrm>
    </dsp:sp>
    <dsp:sp modelId="{CC9630D9-4C30-4B3E-AD0A-0CEABF484424}">
      <dsp:nvSpPr>
        <dsp:cNvPr id="0" name=""/>
        <dsp:cNvSpPr/>
      </dsp:nvSpPr>
      <dsp:spPr>
        <a:xfrm>
          <a:off x="175519" y="2243949"/>
          <a:ext cx="801089" cy="4806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243949"/>
        <a:ext cx="801089" cy="480653"/>
      </dsp:txXfrm>
    </dsp:sp>
    <dsp:sp modelId="{70C24323-07A2-48AB-81D9-8275DDBF2988}">
      <dsp:nvSpPr>
        <dsp:cNvPr id="0" name=""/>
        <dsp:cNvSpPr/>
      </dsp:nvSpPr>
      <dsp:spPr>
        <a:xfrm>
          <a:off x="175519" y="2804711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804711"/>
        <a:ext cx="801089" cy="480653"/>
      </dsp:txXfrm>
    </dsp:sp>
    <dsp:sp modelId="{3C1437E8-9FF0-431A-B85C-FB2C7E901A4B}">
      <dsp:nvSpPr>
        <dsp:cNvPr id="0" name=""/>
        <dsp:cNvSpPr/>
      </dsp:nvSpPr>
      <dsp:spPr>
        <a:xfrm>
          <a:off x="175519" y="3365473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365473"/>
        <a:ext cx="801089" cy="480653"/>
      </dsp:txXfrm>
    </dsp:sp>
    <dsp:sp modelId="{A014837C-2DD5-4D9A-A679-A37D5794D5F9}">
      <dsp:nvSpPr>
        <dsp:cNvPr id="0" name=""/>
        <dsp:cNvSpPr/>
      </dsp:nvSpPr>
      <dsp:spPr>
        <a:xfrm>
          <a:off x="175519" y="3926236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926236"/>
        <a:ext cx="801089" cy="480653"/>
      </dsp:txXfrm>
    </dsp:sp>
    <dsp:sp modelId="{7D61E62F-CA6B-4A9B-B0A4-DEE137C6BBD0}">
      <dsp:nvSpPr>
        <dsp:cNvPr id="0" name=""/>
        <dsp:cNvSpPr/>
      </dsp:nvSpPr>
      <dsp:spPr>
        <a:xfrm>
          <a:off x="175519" y="4486998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4486998"/>
        <a:ext cx="801089" cy="4806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253786" y="3698"/>
          <a:ext cx="788571" cy="4731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253786" y="3698"/>
        <a:ext cx="788571" cy="473143"/>
      </dsp:txXfrm>
    </dsp:sp>
    <dsp:sp modelId="{6CD25080-7FF3-4DE6-BBBC-7BDFAD1EE743}">
      <dsp:nvSpPr>
        <dsp:cNvPr id="0" name=""/>
        <dsp:cNvSpPr/>
      </dsp:nvSpPr>
      <dsp:spPr>
        <a:xfrm>
          <a:off x="253786" y="555699"/>
          <a:ext cx="788571" cy="4731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53786" y="555699"/>
        <a:ext cx="788571" cy="473143"/>
      </dsp:txXfrm>
    </dsp:sp>
    <dsp:sp modelId="{AEBB12DA-3D18-4011-9073-463B0A428619}">
      <dsp:nvSpPr>
        <dsp:cNvPr id="0" name=""/>
        <dsp:cNvSpPr/>
      </dsp:nvSpPr>
      <dsp:spPr>
        <a:xfrm>
          <a:off x="253786" y="1107699"/>
          <a:ext cx="788571" cy="4731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53786" y="1107699"/>
        <a:ext cx="788571" cy="473143"/>
      </dsp:txXfrm>
    </dsp:sp>
    <dsp:sp modelId="{3AE90D36-B7F4-408C-9DA7-D4723E4C3A22}">
      <dsp:nvSpPr>
        <dsp:cNvPr id="0" name=""/>
        <dsp:cNvSpPr/>
      </dsp:nvSpPr>
      <dsp:spPr>
        <a:xfrm>
          <a:off x="253786" y="1659700"/>
          <a:ext cx="788571" cy="4731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53786" y="1659700"/>
        <a:ext cx="788571" cy="473143"/>
      </dsp:txXfrm>
    </dsp:sp>
    <dsp:sp modelId="{CC9630D9-4C30-4B3E-AD0A-0CEABF484424}">
      <dsp:nvSpPr>
        <dsp:cNvPr id="0" name=""/>
        <dsp:cNvSpPr/>
      </dsp:nvSpPr>
      <dsp:spPr>
        <a:xfrm>
          <a:off x="253786" y="2211700"/>
          <a:ext cx="788571" cy="4731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253786" y="2211700"/>
        <a:ext cx="788571" cy="473143"/>
      </dsp:txXfrm>
    </dsp:sp>
    <dsp:sp modelId="{70C24323-07A2-48AB-81D9-8275DDBF2988}">
      <dsp:nvSpPr>
        <dsp:cNvPr id="0" name=""/>
        <dsp:cNvSpPr/>
      </dsp:nvSpPr>
      <dsp:spPr>
        <a:xfrm>
          <a:off x="253786" y="2763700"/>
          <a:ext cx="788571" cy="4731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253786" y="2763700"/>
        <a:ext cx="788571" cy="473143"/>
      </dsp:txXfrm>
    </dsp:sp>
    <dsp:sp modelId="{3C1437E8-9FF0-431A-B85C-FB2C7E901A4B}">
      <dsp:nvSpPr>
        <dsp:cNvPr id="0" name=""/>
        <dsp:cNvSpPr/>
      </dsp:nvSpPr>
      <dsp:spPr>
        <a:xfrm>
          <a:off x="253786" y="3315701"/>
          <a:ext cx="788571" cy="4731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53786" y="3315701"/>
        <a:ext cx="788571" cy="473143"/>
      </dsp:txXfrm>
    </dsp:sp>
    <dsp:sp modelId="{A014837C-2DD5-4D9A-A679-A37D5794D5F9}">
      <dsp:nvSpPr>
        <dsp:cNvPr id="0" name=""/>
        <dsp:cNvSpPr/>
      </dsp:nvSpPr>
      <dsp:spPr>
        <a:xfrm>
          <a:off x="253786" y="3867701"/>
          <a:ext cx="788571" cy="4731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53786" y="3867701"/>
        <a:ext cx="788571" cy="473143"/>
      </dsp:txXfrm>
    </dsp:sp>
    <dsp:sp modelId="{E07F0D8E-E691-4BEF-9CE5-96DC40E8B168}">
      <dsp:nvSpPr>
        <dsp:cNvPr id="0" name=""/>
        <dsp:cNvSpPr/>
      </dsp:nvSpPr>
      <dsp:spPr>
        <a:xfrm>
          <a:off x="253786" y="4419701"/>
          <a:ext cx="788571" cy="4731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53786" y="4419701"/>
        <a:ext cx="788571" cy="4731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94084" y="1188"/>
          <a:ext cx="763959" cy="4583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94084" y="1188"/>
        <a:ext cx="763959" cy="458375"/>
      </dsp:txXfrm>
    </dsp:sp>
    <dsp:sp modelId="{6CD25080-7FF3-4DE6-BBBC-7BDFAD1EE743}">
      <dsp:nvSpPr>
        <dsp:cNvPr id="0" name=""/>
        <dsp:cNvSpPr/>
      </dsp:nvSpPr>
      <dsp:spPr>
        <a:xfrm>
          <a:off x="194084" y="535960"/>
          <a:ext cx="763959" cy="4583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4084" y="535960"/>
        <a:ext cx="763959" cy="458375"/>
      </dsp:txXfrm>
    </dsp:sp>
    <dsp:sp modelId="{AEBB12DA-3D18-4011-9073-463B0A428619}">
      <dsp:nvSpPr>
        <dsp:cNvPr id="0" name=""/>
        <dsp:cNvSpPr/>
      </dsp:nvSpPr>
      <dsp:spPr>
        <a:xfrm>
          <a:off x="194084" y="1070732"/>
          <a:ext cx="763959" cy="4583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4084" y="1070732"/>
        <a:ext cx="763959" cy="458375"/>
      </dsp:txXfrm>
    </dsp:sp>
    <dsp:sp modelId="{3AE90D36-B7F4-408C-9DA7-D4723E4C3A22}">
      <dsp:nvSpPr>
        <dsp:cNvPr id="0" name=""/>
        <dsp:cNvSpPr/>
      </dsp:nvSpPr>
      <dsp:spPr>
        <a:xfrm>
          <a:off x="194084" y="1605504"/>
          <a:ext cx="763959" cy="4583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4084" y="1605504"/>
        <a:ext cx="763959" cy="458375"/>
      </dsp:txXfrm>
    </dsp:sp>
    <dsp:sp modelId="{CC9630D9-4C30-4B3E-AD0A-0CEABF484424}">
      <dsp:nvSpPr>
        <dsp:cNvPr id="0" name=""/>
        <dsp:cNvSpPr/>
      </dsp:nvSpPr>
      <dsp:spPr>
        <a:xfrm>
          <a:off x="194084" y="2140276"/>
          <a:ext cx="763959" cy="4583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94084" y="2140276"/>
        <a:ext cx="763959" cy="458375"/>
      </dsp:txXfrm>
    </dsp:sp>
    <dsp:sp modelId="{70C24323-07A2-48AB-81D9-8275DDBF2988}">
      <dsp:nvSpPr>
        <dsp:cNvPr id="0" name=""/>
        <dsp:cNvSpPr/>
      </dsp:nvSpPr>
      <dsp:spPr>
        <a:xfrm>
          <a:off x="194084" y="2675048"/>
          <a:ext cx="763959" cy="4583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94084" y="2675048"/>
        <a:ext cx="763959" cy="458375"/>
      </dsp:txXfrm>
    </dsp:sp>
    <dsp:sp modelId="{3C1437E8-9FF0-431A-B85C-FB2C7E901A4B}">
      <dsp:nvSpPr>
        <dsp:cNvPr id="0" name=""/>
        <dsp:cNvSpPr/>
      </dsp:nvSpPr>
      <dsp:spPr>
        <a:xfrm>
          <a:off x="194084" y="3209820"/>
          <a:ext cx="763959" cy="4583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4084" y="3209820"/>
        <a:ext cx="763959" cy="458375"/>
      </dsp:txXfrm>
    </dsp:sp>
    <dsp:sp modelId="{A014837C-2DD5-4D9A-A679-A37D5794D5F9}">
      <dsp:nvSpPr>
        <dsp:cNvPr id="0" name=""/>
        <dsp:cNvSpPr/>
      </dsp:nvSpPr>
      <dsp:spPr>
        <a:xfrm>
          <a:off x="194084" y="3744592"/>
          <a:ext cx="763959" cy="4583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4084" y="3744592"/>
        <a:ext cx="763959" cy="458375"/>
      </dsp:txXfrm>
    </dsp:sp>
    <dsp:sp modelId="{9D4AA486-623B-41FF-9D9E-D40ACF1CA0D7}">
      <dsp:nvSpPr>
        <dsp:cNvPr id="0" name=""/>
        <dsp:cNvSpPr/>
      </dsp:nvSpPr>
      <dsp:spPr>
        <a:xfrm>
          <a:off x="194084" y="4279364"/>
          <a:ext cx="763959" cy="4583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4084" y="4279364"/>
        <a:ext cx="763959" cy="4583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3395" y="127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3395" y="1270"/>
        <a:ext cx="785337" cy="471202"/>
      </dsp:txXfrm>
    </dsp:sp>
    <dsp:sp modelId="{6CD25080-7FF3-4DE6-BBBC-7BDFAD1EE743}">
      <dsp:nvSpPr>
        <dsp:cNvPr id="0" name=""/>
        <dsp:cNvSpPr/>
      </dsp:nvSpPr>
      <dsp:spPr>
        <a:xfrm>
          <a:off x="183395" y="55100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551006"/>
        <a:ext cx="785337" cy="471202"/>
      </dsp:txXfrm>
    </dsp:sp>
    <dsp:sp modelId="{AEBB12DA-3D18-4011-9073-463B0A428619}">
      <dsp:nvSpPr>
        <dsp:cNvPr id="0" name=""/>
        <dsp:cNvSpPr/>
      </dsp:nvSpPr>
      <dsp:spPr>
        <a:xfrm>
          <a:off x="183395" y="1100742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100742"/>
        <a:ext cx="785337" cy="471202"/>
      </dsp:txXfrm>
    </dsp:sp>
    <dsp:sp modelId="{3AE90D36-B7F4-408C-9DA7-D4723E4C3A22}">
      <dsp:nvSpPr>
        <dsp:cNvPr id="0" name=""/>
        <dsp:cNvSpPr/>
      </dsp:nvSpPr>
      <dsp:spPr>
        <a:xfrm>
          <a:off x="183395" y="1650478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650478"/>
        <a:ext cx="785337" cy="471202"/>
      </dsp:txXfrm>
    </dsp:sp>
    <dsp:sp modelId="{CC9630D9-4C30-4B3E-AD0A-0CEABF484424}">
      <dsp:nvSpPr>
        <dsp:cNvPr id="0" name=""/>
        <dsp:cNvSpPr/>
      </dsp:nvSpPr>
      <dsp:spPr>
        <a:xfrm>
          <a:off x="183395" y="2200214"/>
          <a:ext cx="785337" cy="4712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200214"/>
        <a:ext cx="785337" cy="471202"/>
      </dsp:txXfrm>
    </dsp:sp>
    <dsp:sp modelId="{70C24323-07A2-48AB-81D9-8275DDBF2988}">
      <dsp:nvSpPr>
        <dsp:cNvPr id="0" name=""/>
        <dsp:cNvSpPr/>
      </dsp:nvSpPr>
      <dsp:spPr>
        <a:xfrm>
          <a:off x="183395" y="274995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749950"/>
        <a:ext cx="785337" cy="471202"/>
      </dsp:txXfrm>
    </dsp:sp>
    <dsp:sp modelId="{3C1437E8-9FF0-431A-B85C-FB2C7E901A4B}">
      <dsp:nvSpPr>
        <dsp:cNvPr id="0" name=""/>
        <dsp:cNvSpPr/>
      </dsp:nvSpPr>
      <dsp:spPr>
        <a:xfrm>
          <a:off x="183395" y="329968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299686"/>
        <a:ext cx="785337" cy="471202"/>
      </dsp:txXfrm>
    </dsp:sp>
    <dsp:sp modelId="{A014837C-2DD5-4D9A-A679-A37D5794D5F9}">
      <dsp:nvSpPr>
        <dsp:cNvPr id="0" name=""/>
        <dsp:cNvSpPr/>
      </dsp:nvSpPr>
      <dsp:spPr>
        <a:xfrm>
          <a:off x="183395" y="3849423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849423"/>
        <a:ext cx="785337" cy="471202"/>
      </dsp:txXfrm>
    </dsp:sp>
    <dsp:sp modelId="{0E0CD14E-ED7F-4702-AAF7-760B968F21B1}">
      <dsp:nvSpPr>
        <dsp:cNvPr id="0" name=""/>
        <dsp:cNvSpPr/>
      </dsp:nvSpPr>
      <dsp:spPr>
        <a:xfrm>
          <a:off x="183395" y="4399159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4399159"/>
        <a:ext cx="785337" cy="4712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219364" y="1052"/>
          <a:ext cx="785407" cy="4712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219364" y="1052"/>
        <a:ext cx="785407" cy="471244"/>
      </dsp:txXfrm>
    </dsp:sp>
    <dsp:sp modelId="{6CD25080-7FF3-4DE6-BBBC-7BDFAD1EE743}">
      <dsp:nvSpPr>
        <dsp:cNvPr id="0" name=""/>
        <dsp:cNvSpPr/>
      </dsp:nvSpPr>
      <dsp:spPr>
        <a:xfrm>
          <a:off x="219364" y="550837"/>
          <a:ext cx="785407" cy="4712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9364" y="550837"/>
        <a:ext cx="785407" cy="471244"/>
      </dsp:txXfrm>
    </dsp:sp>
    <dsp:sp modelId="{AEBB12DA-3D18-4011-9073-463B0A428619}">
      <dsp:nvSpPr>
        <dsp:cNvPr id="0" name=""/>
        <dsp:cNvSpPr/>
      </dsp:nvSpPr>
      <dsp:spPr>
        <a:xfrm>
          <a:off x="219364" y="1100623"/>
          <a:ext cx="785407" cy="4712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9364" y="1100623"/>
        <a:ext cx="785407" cy="471244"/>
      </dsp:txXfrm>
    </dsp:sp>
    <dsp:sp modelId="{3AE90D36-B7F4-408C-9DA7-D4723E4C3A22}">
      <dsp:nvSpPr>
        <dsp:cNvPr id="0" name=""/>
        <dsp:cNvSpPr/>
      </dsp:nvSpPr>
      <dsp:spPr>
        <a:xfrm>
          <a:off x="219364" y="1650408"/>
          <a:ext cx="785407" cy="4712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9364" y="1650408"/>
        <a:ext cx="785407" cy="471244"/>
      </dsp:txXfrm>
    </dsp:sp>
    <dsp:sp modelId="{CC9630D9-4C30-4B3E-AD0A-0CEABF484424}">
      <dsp:nvSpPr>
        <dsp:cNvPr id="0" name=""/>
        <dsp:cNvSpPr/>
      </dsp:nvSpPr>
      <dsp:spPr>
        <a:xfrm>
          <a:off x="219364" y="2200193"/>
          <a:ext cx="785407" cy="4712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219364" y="2200193"/>
        <a:ext cx="785407" cy="471244"/>
      </dsp:txXfrm>
    </dsp:sp>
    <dsp:sp modelId="{70C24323-07A2-48AB-81D9-8275DDBF2988}">
      <dsp:nvSpPr>
        <dsp:cNvPr id="0" name=""/>
        <dsp:cNvSpPr/>
      </dsp:nvSpPr>
      <dsp:spPr>
        <a:xfrm>
          <a:off x="219364" y="2749979"/>
          <a:ext cx="785407" cy="4712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219364" y="2749979"/>
        <a:ext cx="785407" cy="471244"/>
      </dsp:txXfrm>
    </dsp:sp>
    <dsp:sp modelId="{3C1437E8-9FF0-431A-B85C-FB2C7E901A4B}">
      <dsp:nvSpPr>
        <dsp:cNvPr id="0" name=""/>
        <dsp:cNvSpPr/>
      </dsp:nvSpPr>
      <dsp:spPr>
        <a:xfrm>
          <a:off x="219364" y="3299764"/>
          <a:ext cx="785407" cy="4712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9364" y="3299764"/>
        <a:ext cx="785407" cy="471244"/>
      </dsp:txXfrm>
    </dsp:sp>
    <dsp:sp modelId="{A014837C-2DD5-4D9A-A679-A37D5794D5F9}">
      <dsp:nvSpPr>
        <dsp:cNvPr id="0" name=""/>
        <dsp:cNvSpPr/>
      </dsp:nvSpPr>
      <dsp:spPr>
        <a:xfrm>
          <a:off x="219364" y="3849549"/>
          <a:ext cx="785407" cy="4712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9364" y="3849549"/>
        <a:ext cx="785407" cy="471244"/>
      </dsp:txXfrm>
    </dsp:sp>
    <dsp:sp modelId="{0E0CD14E-ED7F-4702-AAF7-760B968F21B1}">
      <dsp:nvSpPr>
        <dsp:cNvPr id="0" name=""/>
        <dsp:cNvSpPr/>
      </dsp:nvSpPr>
      <dsp:spPr>
        <a:xfrm>
          <a:off x="219364" y="4399334"/>
          <a:ext cx="785407" cy="4712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9364" y="4399334"/>
        <a:ext cx="785407" cy="4712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77207" y="2558"/>
          <a:ext cx="797713" cy="4786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77207" y="2558"/>
        <a:ext cx="797713" cy="478628"/>
      </dsp:txXfrm>
    </dsp:sp>
    <dsp:sp modelId="{6CD25080-7FF3-4DE6-BBBC-7BDFAD1EE743}">
      <dsp:nvSpPr>
        <dsp:cNvPr id="0" name=""/>
        <dsp:cNvSpPr/>
      </dsp:nvSpPr>
      <dsp:spPr>
        <a:xfrm>
          <a:off x="177207" y="560958"/>
          <a:ext cx="797713" cy="4786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7207" y="560958"/>
        <a:ext cx="797713" cy="478628"/>
      </dsp:txXfrm>
    </dsp:sp>
    <dsp:sp modelId="{AEBB12DA-3D18-4011-9073-463B0A428619}">
      <dsp:nvSpPr>
        <dsp:cNvPr id="0" name=""/>
        <dsp:cNvSpPr/>
      </dsp:nvSpPr>
      <dsp:spPr>
        <a:xfrm>
          <a:off x="177207" y="1119357"/>
          <a:ext cx="797713" cy="4786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7207" y="1119357"/>
        <a:ext cx="797713" cy="478628"/>
      </dsp:txXfrm>
    </dsp:sp>
    <dsp:sp modelId="{3AE90D36-B7F4-408C-9DA7-D4723E4C3A22}">
      <dsp:nvSpPr>
        <dsp:cNvPr id="0" name=""/>
        <dsp:cNvSpPr/>
      </dsp:nvSpPr>
      <dsp:spPr>
        <a:xfrm>
          <a:off x="177207" y="1677757"/>
          <a:ext cx="797713" cy="4786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7207" y="1677757"/>
        <a:ext cx="797713" cy="478628"/>
      </dsp:txXfrm>
    </dsp:sp>
    <dsp:sp modelId="{CC9630D9-4C30-4B3E-AD0A-0CEABF484424}">
      <dsp:nvSpPr>
        <dsp:cNvPr id="0" name=""/>
        <dsp:cNvSpPr/>
      </dsp:nvSpPr>
      <dsp:spPr>
        <a:xfrm>
          <a:off x="177207" y="2236156"/>
          <a:ext cx="797713" cy="4786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7207" y="2236156"/>
        <a:ext cx="797713" cy="478628"/>
      </dsp:txXfrm>
    </dsp:sp>
    <dsp:sp modelId="{70C24323-07A2-48AB-81D9-8275DDBF2988}">
      <dsp:nvSpPr>
        <dsp:cNvPr id="0" name=""/>
        <dsp:cNvSpPr/>
      </dsp:nvSpPr>
      <dsp:spPr>
        <a:xfrm>
          <a:off x="177207" y="2794556"/>
          <a:ext cx="797713" cy="4786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7207" y="2794556"/>
        <a:ext cx="797713" cy="478628"/>
      </dsp:txXfrm>
    </dsp:sp>
    <dsp:sp modelId="{3C1437E8-9FF0-431A-B85C-FB2C7E901A4B}">
      <dsp:nvSpPr>
        <dsp:cNvPr id="0" name=""/>
        <dsp:cNvSpPr/>
      </dsp:nvSpPr>
      <dsp:spPr>
        <a:xfrm>
          <a:off x="177207" y="3352955"/>
          <a:ext cx="797713" cy="4786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7207" y="3352955"/>
        <a:ext cx="797713" cy="478628"/>
      </dsp:txXfrm>
    </dsp:sp>
    <dsp:sp modelId="{A014837C-2DD5-4D9A-A679-A37D5794D5F9}">
      <dsp:nvSpPr>
        <dsp:cNvPr id="0" name=""/>
        <dsp:cNvSpPr/>
      </dsp:nvSpPr>
      <dsp:spPr>
        <a:xfrm>
          <a:off x="177207" y="3911355"/>
          <a:ext cx="797713" cy="4786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7207" y="3911355"/>
        <a:ext cx="797713" cy="478628"/>
      </dsp:txXfrm>
    </dsp:sp>
    <dsp:sp modelId="{0E0CD14E-ED7F-4702-AAF7-760B968F21B1}">
      <dsp:nvSpPr>
        <dsp:cNvPr id="0" name=""/>
        <dsp:cNvSpPr/>
      </dsp:nvSpPr>
      <dsp:spPr>
        <a:xfrm>
          <a:off x="177207" y="4469755"/>
          <a:ext cx="797713" cy="4786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7207" y="4469755"/>
        <a:ext cx="797713" cy="4786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3395" y="127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3395" y="1270"/>
        <a:ext cx="785337" cy="471202"/>
      </dsp:txXfrm>
    </dsp:sp>
    <dsp:sp modelId="{6CD25080-7FF3-4DE6-BBBC-7BDFAD1EE743}">
      <dsp:nvSpPr>
        <dsp:cNvPr id="0" name=""/>
        <dsp:cNvSpPr/>
      </dsp:nvSpPr>
      <dsp:spPr>
        <a:xfrm>
          <a:off x="183395" y="55100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551006"/>
        <a:ext cx="785337" cy="471202"/>
      </dsp:txXfrm>
    </dsp:sp>
    <dsp:sp modelId="{AEBB12DA-3D18-4011-9073-463B0A428619}">
      <dsp:nvSpPr>
        <dsp:cNvPr id="0" name=""/>
        <dsp:cNvSpPr/>
      </dsp:nvSpPr>
      <dsp:spPr>
        <a:xfrm>
          <a:off x="183395" y="1100742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100742"/>
        <a:ext cx="785337" cy="471202"/>
      </dsp:txXfrm>
    </dsp:sp>
    <dsp:sp modelId="{3AE90D36-B7F4-408C-9DA7-D4723E4C3A22}">
      <dsp:nvSpPr>
        <dsp:cNvPr id="0" name=""/>
        <dsp:cNvSpPr/>
      </dsp:nvSpPr>
      <dsp:spPr>
        <a:xfrm>
          <a:off x="183395" y="1650478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650478"/>
        <a:ext cx="785337" cy="471202"/>
      </dsp:txXfrm>
    </dsp:sp>
    <dsp:sp modelId="{CC9630D9-4C30-4B3E-AD0A-0CEABF484424}">
      <dsp:nvSpPr>
        <dsp:cNvPr id="0" name=""/>
        <dsp:cNvSpPr/>
      </dsp:nvSpPr>
      <dsp:spPr>
        <a:xfrm>
          <a:off x="183395" y="2200214"/>
          <a:ext cx="785337" cy="4712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200214"/>
        <a:ext cx="785337" cy="471202"/>
      </dsp:txXfrm>
    </dsp:sp>
    <dsp:sp modelId="{70C24323-07A2-48AB-81D9-8275DDBF2988}">
      <dsp:nvSpPr>
        <dsp:cNvPr id="0" name=""/>
        <dsp:cNvSpPr/>
      </dsp:nvSpPr>
      <dsp:spPr>
        <a:xfrm>
          <a:off x="183395" y="274995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749950"/>
        <a:ext cx="785337" cy="471202"/>
      </dsp:txXfrm>
    </dsp:sp>
    <dsp:sp modelId="{3C1437E8-9FF0-431A-B85C-FB2C7E901A4B}">
      <dsp:nvSpPr>
        <dsp:cNvPr id="0" name=""/>
        <dsp:cNvSpPr/>
      </dsp:nvSpPr>
      <dsp:spPr>
        <a:xfrm>
          <a:off x="183395" y="329968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299686"/>
        <a:ext cx="785337" cy="471202"/>
      </dsp:txXfrm>
    </dsp:sp>
    <dsp:sp modelId="{A014837C-2DD5-4D9A-A679-A37D5794D5F9}">
      <dsp:nvSpPr>
        <dsp:cNvPr id="0" name=""/>
        <dsp:cNvSpPr/>
      </dsp:nvSpPr>
      <dsp:spPr>
        <a:xfrm>
          <a:off x="183395" y="3849423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849423"/>
        <a:ext cx="785337" cy="471202"/>
      </dsp:txXfrm>
    </dsp:sp>
    <dsp:sp modelId="{0E0CD14E-ED7F-4702-AAF7-760B968F21B1}">
      <dsp:nvSpPr>
        <dsp:cNvPr id="0" name=""/>
        <dsp:cNvSpPr/>
      </dsp:nvSpPr>
      <dsp:spPr>
        <a:xfrm>
          <a:off x="183395" y="4399159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4399159"/>
        <a:ext cx="785337" cy="4712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3395" y="127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3395" y="1270"/>
        <a:ext cx="785337" cy="471202"/>
      </dsp:txXfrm>
    </dsp:sp>
    <dsp:sp modelId="{6CD25080-7FF3-4DE6-BBBC-7BDFAD1EE743}">
      <dsp:nvSpPr>
        <dsp:cNvPr id="0" name=""/>
        <dsp:cNvSpPr/>
      </dsp:nvSpPr>
      <dsp:spPr>
        <a:xfrm>
          <a:off x="183395" y="55100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551006"/>
        <a:ext cx="785337" cy="471202"/>
      </dsp:txXfrm>
    </dsp:sp>
    <dsp:sp modelId="{AEBB12DA-3D18-4011-9073-463B0A428619}">
      <dsp:nvSpPr>
        <dsp:cNvPr id="0" name=""/>
        <dsp:cNvSpPr/>
      </dsp:nvSpPr>
      <dsp:spPr>
        <a:xfrm>
          <a:off x="183395" y="1100742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100742"/>
        <a:ext cx="785337" cy="471202"/>
      </dsp:txXfrm>
    </dsp:sp>
    <dsp:sp modelId="{3AE90D36-B7F4-408C-9DA7-D4723E4C3A22}">
      <dsp:nvSpPr>
        <dsp:cNvPr id="0" name=""/>
        <dsp:cNvSpPr/>
      </dsp:nvSpPr>
      <dsp:spPr>
        <a:xfrm>
          <a:off x="183395" y="1650478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650478"/>
        <a:ext cx="785337" cy="471202"/>
      </dsp:txXfrm>
    </dsp:sp>
    <dsp:sp modelId="{CC9630D9-4C30-4B3E-AD0A-0CEABF484424}">
      <dsp:nvSpPr>
        <dsp:cNvPr id="0" name=""/>
        <dsp:cNvSpPr/>
      </dsp:nvSpPr>
      <dsp:spPr>
        <a:xfrm>
          <a:off x="183395" y="2200214"/>
          <a:ext cx="785337" cy="4712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200214"/>
        <a:ext cx="785337" cy="471202"/>
      </dsp:txXfrm>
    </dsp:sp>
    <dsp:sp modelId="{70C24323-07A2-48AB-81D9-8275DDBF2988}">
      <dsp:nvSpPr>
        <dsp:cNvPr id="0" name=""/>
        <dsp:cNvSpPr/>
      </dsp:nvSpPr>
      <dsp:spPr>
        <a:xfrm>
          <a:off x="183395" y="274995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749950"/>
        <a:ext cx="785337" cy="471202"/>
      </dsp:txXfrm>
    </dsp:sp>
    <dsp:sp modelId="{3C1437E8-9FF0-431A-B85C-FB2C7E901A4B}">
      <dsp:nvSpPr>
        <dsp:cNvPr id="0" name=""/>
        <dsp:cNvSpPr/>
      </dsp:nvSpPr>
      <dsp:spPr>
        <a:xfrm>
          <a:off x="183395" y="329968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299686"/>
        <a:ext cx="785337" cy="471202"/>
      </dsp:txXfrm>
    </dsp:sp>
    <dsp:sp modelId="{0E0CD14E-ED7F-4702-AAF7-760B968F21B1}">
      <dsp:nvSpPr>
        <dsp:cNvPr id="0" name=""/>
        <dsp:cNvSpPr/>
      </dsp:nvSpPr>
      <dsp:spPr>
        <a:xfrm>
          <a:off x="183395" y="3849423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accent6">
              <a:lumMod val="1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849423"/>
        <a:ext cx="785337" cy="471202"/>
      </dsp:txXfrm>
    </dsp:sp>
    <dsp:sp modelId="{A014837C-2DD5-4D9A-A679-A37D5794D5F9}">
      <dsp:nvSpPr>
        <dsp:cNvPr id="0" name=""/>
        <dsp:cNvSpPr/>
      </dsp:nvSpPr>
      <dsp:spPr>
        <a:xfrm>
          <a:off x="183395" y="4399159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4399159"/>
        <a:ext cx="785337" cy="471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9583" y="862"/>
          <a:ext cx="772960" cy="4637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2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9583" y="862"/>
        <a:ext cx="772960" cy="463776"/>
      </dsp:txXfrm>
    </dsp:sp>
    <dsp:sp modelId="{6CD25080-7FF3-4DE6-BBBC-7BDFAD1EE743}">
      <dsp:nvSpPr>
        <dsp:cNvPr id="0" name=""/>
        <dsp:cNvSpPr/>
      </dsp:nvSpPr>
      <dsp:spPr>
        <a:xfrm>
          <a:off x="189583" y="541935"/>
          <a:ext cx="772960" cy="4637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9583" y="541935"/>
        <a:ext cx="772960" cy="463776"/>
      </dsp:txXfrm>
    </dsp:sp>
    <dsp:sp modelId="{AEBB12DA-3D18-4011-9073-463B0A428619}">
      <dsp:nvSpPr>
        <dsp:cNvPr id="0" name=""/>
        <dsp:cNvSpPr/>
      </dsp:nvSpPr>
      <dsp:spPr>
        <a:xfrm>
          <a:off x="189583" y="1083008"/>
          <a:ext cx="772960" cy="4637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9583" y="1083008"/>
        <a:ext cx="772960" cy="463776"/>
      </dsp:txXfrm>
    </dsp:sp>
    <dsp:sp modelId="{3AE90D36-B7F4-408C-9DA7-D4723E4C3A22}">
      <dsp:nvSpPr>
        <dsp:cNvPr id="0" name=""/>
        <dsp:cNvSpPr/>
      </dsp:nvSpPr>
      <dsp:spPr>
        <a:xfrm>
          <a:off x="189583" y="1624080"/>
          <a:ext cx="772960" cy="4637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9583" y="1624080"/>
        <a:ext cx="772960" cy="463776"/>
      </dsp:txXfrm>
    </dsp:sp>
    <dsp:sp modelId="{CC9630D9-4C30-4B3E-AD0A-0CEABF484424}">
      <dsp:nvSpPr>
        <dsp:cNvPr id="0" name=""/>
        <dsp:cNvSpPr/>
      </dsp:nvSpPr>
      <dsp:spPr>
        <a:xfrm>
          <a:off x="189583" y="2165153"/>
          <a:ext cx="772960" cy="4637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9583" y="2165153"/>
        <a:ext cx="772960" cy="463776"/>
      </dsp:txXfrm>
    </dsp:sp>
    <dsp:sp modelId="{70C24323-07A2-48AB-81D9-8275DDBF2988}">
      <dsp:nvSpPr>
        <dsp:cNvPr id="0" name=""/>
        <dsp:cNvSpPr/>
      </dsp:nvSpPr>
      <dsp:spPr>
        <a:xfrm>
          <a:off x="189583" y="2706225"/>
          <a:ext cx="772960" cy="4637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9583" y="2706225"/>
        <a:ext cx="772960" cy="463776"/>
      </dsp:txXfrm>
    </dsp:sp>
    <dsp:sp modelId="{3C1437E8-9FF0-431A-B85C-FB2C7E901A4B}">
      <dsp:nvSpPr>
        <dsp:cNvPr id="0" name=""/>
        <dsp:cNvSpPr/>
      </dsp:nvSpPr>
      <dsp:spPr>
        <a:xfrm>
          <a:off x="189583" y="3247298"/>
          <a:ext cx="772960" cy="4637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9583" y="3247298"/>
        <a:ext cx="772960" cy="463776"/>
      </dsp:txXfrm>
    </dsp:sp>
    <dsp:sp modelId="{A014837C-2DD5-4D9A-A679-A37D5794D5F9}">
      <dsp:nvSpPr>
        <dsp:cNvPr id="0" name=""/>
        <dsp:cNvSpPr/>
      </dsp:nvSpPr>
      <dsp:spPr>
        <a:xfrm>
          <a:off x="189583" y="3788371"/>
          <a:ext cx="772960" cy="4637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  <a:latin typeface="+mj-ea"/>
              <a:ea typeface="+mj-ea"/>
            </a:rPr>
            <a:t>Q&amp;A</a:t>
          </a:r>
          <a:endParaRPr lang="zh-TW" altLang="en-US" sz="900" kern="1200" dirty="0">
            <a:solidFill>
              <a:srgbClr val="002060"/>
            </a:solidFill>
            <a:latin typeface="+mj-ea"/>
            <a:ea typeface="+mj-ea"/>
          </a:endParaRPr>
        </a:p>
      </dsp:txBody>
      <dsp:txXfrm>
        <a:off x="189583" y="3788371"/>
        <a:ext cx="772960" cy="463776"/>
      </dsp:txXfrm>
    </dsp:sp>
    <dsp:sp modelId="{67ECB3B6-F42B-4EC6-BB85-8B4513C0CA2B}">
      <dsp:nvSpPr>
        <dsp:cNvPr id="0" name=""/>
        <dsp:cNvSpPr/>
      </dsp:nvSpPr>
      <dsp:spPr>
        <a:xfrm>
          <a:off x="189583" y="4329443"/>
          <a:ext cx="772960" cy="4637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900" kern="1200" dirty="0" smtClean="0">
              <a:solidFill>
                <a:srgbClr val="002060"/>
              </a:solidFill>
              <a:latin typeface="+mj-ea"/>
              <a:ea typeface="+mj-ea"/>
            </a:rPr>
            <a:t>兼任助理勞健保整合系</a:t>
          </a:r>
          <a:r>
            <a:rPr lang="zh-TW" altLang="en-US" sz="900" kern="1200" dirty="0" smtClean="0">
              <a:solidFill>
                <a:srgbClr val="002060"/>
              </a:solidFill>
              <a:latin typeface="+mj-ea"/>
              <a:ea typeface="+mj-ea"/>
            </a:rPr>
            <a:t>統</a:t>
          </a:r>
          <a:endParaRPr lang="zh-TW" altLang="en-US" sz="900" kern="1200" dirty="0">
            <a:solidFill>
              <a:srgbClr val="002060"/>
            </a:solidFill>
            <a:latin typeface="+mj-ea"/>
            <a:ea typeface="+mj-ea"/>
          </a:endParaRPr>
        </a:p>
      </dsp:txBody>
      <dsp:txXfrm>
        <a:off x="189583" y="4329443"/>
        <a:ext cx="772960" cy="4637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3395" y="127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3395" y="1270"/>
        <a:ext cx="785337" cy="471202"/>
      </dsp:txXfrm>
    </dsp:sp>
    <dsp:sp modelId="{6CD25080-7FF3-4DE6-BBBC-7BDFAD1EE743}">
      <dsp:nvSpPr>
        <dsp:cNvPr id="0" name=""/>
        <dsp:cNvSpPr/>
      </dsp:nvSpPr>
      <dsp:spPr>
        <a:xfrm>
          <a:off x="183395" y="55100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551006"/>
        <a:ext cx="785337" cy="471202"/>
      </dsp:txXfrm>
    </dsp:sp>
    <dsp:sp modelId="{AEBB12DA-3D18-4011-9073-463B0A428619}">
      <dsp:nvSpPr>
        <dsp:cNvPr id="0" name=""/>
        <dsp:cNvSpPr/>
      </dsp:nvSpPr>
      <dsp:spPr>
        <a:xfrm>
          <a:off x="183395" y="1100742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100742"/>
        <a:ext cx="785337" cy="471202"/>
      </dsp:txXfrm>
    </dsp:sp>
    <dsp:sp modelId="{3AE90D36-B7F4-408C-9DA7-D4723E4C3A22}">
      <dsp:nvSpPr>
        <dsp:cNvPr id="0" name=""/>
        <dsp:cNvSpPr/>
      </dsp:nvSpPr>
      <dsp:spPr>
        <a:xfrm>
          <a:off x="183395" y="1650478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650478"/>
        <a:ext cx="785337" cy="471202"/>
      </dsp:txXfrm>
    </dsp:sp>
    <dsp:sp modelId="{CC9630D9-4C30-4B3E-AD0A-0CEABF484424}">
      <dsp:nvSpPr>
        <dsp:cNvPr id="0" name=""/>
        <dsp:cNvSpPr/>
      </dsp:nvSpPr>
      <dsp:spPr>
        <a:xfrm>
          <a:off x="183395" y="2200214"/>
          <a:ext cx="785337" cy="4712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200214"/>
        <a:ext cx="785337" cy="471202"/>
      </dsp:txXfrm>
    </dsp:sp>
    <dsp:sp modelId="{70C24323-07A2-48AB-81D9-8275DDBF2988}">
      <dsp:nvSpPr>
        <dsp:cNvPr id="0" name=""/>
        <dsp:cNvSpPr/>
      </dsp:nvSpPr>
      <dsp:spPr>
        <a:xfrm>
          <a:off x="183395" y="274995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749950"/>
        <a:ext cx="785337" cy="471202"/>
      </dsp:txXfrm>
    </dsp:sp>
    <dsp:sp modelId="{3C1437E8-9FF0-431A-B85C-FB2C7E901A4B}">
      <dsp:nvSpPr>
        <dsp:cNvPr id="0" name=""/>
        <dsp:cNvSpPr/>
      </dsp:nvSpPr>
      <dsp:spPr>
        <a:xfrm>
          <a:off x="183395" y="329968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299686"/>
        <a:ext cx="785337" cy="471202"/>
      </dsp:txXfrm>
    </dsp:sp>
    <dsp:sp modelId="{0E0CD14E-ED7F-4702-AAF7-760B968F21B1}">
      <dsp:nvSpPr>
        <dsp:cNvPr id="0" name=""/>
        <dsp:cNvSpPr/>
      </dsp:nvSpPr>
      <dsp:spPr>
        <a:xfrm>
          <a:off x="183395" y="3849423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accent6">
              <a:lumMod val="1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849423"/>
        <a:ext cx="785337" cy="471202"/>
      </dsp:txXfrm>
    </dsp:sp>
    <dsp:sp modelId="{A014837C-2DD5-4D9A-A679-A37D5794D5F9}">
      <dsp:nvSpPr>
        <dsp:cNvPr id="0" name=""/>
        <dsp:cNvSpPr/>
      </dsp:nvSpPr>
      <dsp:spPr>
        <a:xfrm>
          <a:off x="183395" y="4399159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4399159"/>
        <a:ext cx="785337" cy="4712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3395" y="127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3395" y="1270"/>
        <a:ext cx="785337" cy="471202"/>
      </dsp:txXfrm>
    </dsp:sp>
    <dsp:sp modelId="{6CD25080-7FF3-4DE6-BBBC-7BDFAD1EE743}">
      <dsp:nvSpPr>
        <dsp:cNvPr id="0" name=""/>
        <dsp:cNvSpPr/>
      </dsp:nvSpPr>
      <dsp:spPr>
        <a:xfrm>
          <a:off x="183395" y="55100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551006"/>
        <a:ext cx="785337" cy="471202"/>
      </dsp:txXfrm>
    </dsp:sp>
    <dsp:sp modelId="{AEBB12DA-3D18-4011-9073-463B0A428619}">
      <dsp:nvSpPr>
        <dsp:cNvPr id="0" name=""/>
        <dsp:cNvSpPr/>
      </dsp:nvSpPr>
      <dsp:spPr>
        <a:xfrm>
          <a:off x="183395" y="1100742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100742"/>
        <a:ext cx="785337" cy="471202"/>
      </dsp:txXfrm>
    </dsp:sp>
    <dsp:sp modelId="{3AE90D36-B7F4-408C-9DA7-D4723E4C3A22}">
      <dsp:nvSpPr>
        <dsp:cNvPr id="0" name=""/>
        <dsp:cNvSpPr/>
      </dsp:nvSpPr>
      <dsp:spPr>
        <a:xfrm>
          <a:off x="183395" y="1650478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650478"/>
        <a:ext cx="785337" cy="471202"/>
      </dsp:txXfrm>
    </dsp:sp>
    <dsp:sp modelId="{CC9630D9-4C30-4B3E-AD0A-0CEABF484424}">
      <dsp:nvSpPr>
        <dsp:cNvPr id="0" name=""/>
        <dsp:cNvSpPr/>
      </dsp:nvSpPr>
      <dsp:spPr>
        <a:xfrm>
          <a:off x="183395" y="2200214"/>
          <a:ext cx="785337" cy="4712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200214"/>
        <a:ext cx="785337" cy="471202"/>
      </dsp:txXfrm>
    </dsp:sp>
    <dsp:sp modelId="{70C24323-07A2-48AB-81D9-8275DDBF2988}">
      <dsp:nvSpPr>
        <dsp:cNvPr id="0" name=""/>
        <dsp:cNvSpPr/>
      </dsp:nvSpPr>
      <dsp:spPr>
        <a:xfrm>
          <a:off x="183395" y="274995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749950"/>
        <a:ext cx="785337" cy="471202"/>
      </dsp:txXfrm>
    </dsp:sp>
    <dsp:sp modelId="{3C1437E8-9FF0-431A-B85C-FB2C7E901A4B}">
      <dsp:nvSpPr>
        <dsp:cNvPr id="0" name=""/>
        <dsp:cNvSpPr/>
      </dsp:nvSpPr>
      <dsp:spPr>
        <a:xfrm>
          <a:off x="183395" y="329968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299686"/>
        <a:ext cx="785337" cy="471202"/>
      </dsp:txXfrm>
    </dsp:sp>
    <dsp:sp modelId="{0E0CD14E-ED7F-4702-AAF7-760B968F21B1}">
      <dsp:nvSpPr>
        <dsp:cNvPr id="0" name=""/>
        <dsp:cNvSpPr/>
      </dsp:nvSpPr>
      <dsp:spPr>
        <a:xfrm>
          <a:off x="183395" y="3849423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accent6">
              <a:lumMod val="1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849423"/>
        <a:ext cx="785337" cy="471202"/>
      </dsp:txXfrm>
    </dsp:sp>
    <dsp:sp modelId="{A014837C-2DD5-4D9A-A679-A37D5794D5F9}">
      <dsp:nvSpPr>
        <dsp:cNvPr id="0" name=""/>
        <dsp:cNvSpPr/>
      </dsp:nvSpPr>
      <dsp:spPr>
        <a:xfrm>
          <a:off x="183395" y="4399159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4399159"/>
        <a:ext cx="785337" cy="4712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3395" y="127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3395" y="1270"/>
        <a:ext cx="785337" cy="471202"/>
      </dsp:txXfrm>
    </dsp:sp>
    <dsp:sp modelId="{6CD25080-7FF3-4DE6-BBBC-7BDFAD1EE743}">
      <dsp:nvSpPr>
        <dsp:cNvPr id="0" name=""/>
        <dsp:cNvSpPr/>
      </dsp:nvSpPr>
      <dsp:spPr>
        <a:xfrm>
          <a:off x="183395" y="55100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551006"/>
        <a:ext cx="785337" cy="471202"/>
      </dsp:txXfrm>
    </dsp:sp>
    <dsp:sp modelId="{AEBB12DA-3D18-4011-9073-463B0A428619}">
      <dsp:nvSpPr>
        <dsp:cNvPr id="0" name=""/>
        <dsp:cNvSpPr/>
      </dsp:nvSpPr>
      <dsp:spPr>
        <a:xfrm>
          <a:off x="183395" y="1100742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100742"/>
        <a:ext cx="785337" cy="471202"/>
      </dsp:txXfrm>
    </dsp:sp>
    <dsp:sp modelId="{3AE90D36-B7F4-408C-9DA7-D4723E4C3A22}">
      <dsp:nvSpPr>
        <dsp:cNvPr id="0" name=""/>
        <dsp:cNvSpPr/>
      </dsp:nvSpPr>
      <dsp:spPr>
        <a:xfrm>
          <a:off x="183395" y="1650478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650478"/>
        <a:ext cx="785337" cy="471202"/>
      </dsp:txXfrm>
    </dsp:sp>
    <dsp:sp modelId="{CC9630D9-4C30-4B3E-AD0A-0CEABF484424}">
      <dsp:nvSpPr>
        <dsp:cNvPr id="0" name=""/>
        <dsp:cNvSpPr/>
      </dsp:nvSpPr>
      <dsp:spPr>
        <a:xfrm>
          <a:off x="183395" y="2200214"/>
          <a:ext cx="785337" cy="4712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200214"/>
        <a:ext cx="785337" cy="471202"/>
      </dsp:txXfrm>
    </dsp:sp>
    <dsp:sp modelId="{70C24323-07A2-48AB-81D9-8275DDBF2988}">
      <dsp:nvSpPr>
        <dsp:cNvPr id="0" name=""/>
        <dsp:cNvSpPr/>
      </dsp:nvSpPr>
      <dsp:spPr>
        <a:xfrm>
          <a:off x="183395" y="274995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749950"/>
        <a:ext cx="785337" cy="471202"/>
      </dsp:txXfrm>
    </dsp:sp>
    <dsp:sp modelId="{3C1437E8-9FF0-431A-B85C-FB2C7E901A4B}">
      <dsp:nvSpPr>
        <dsp:cNvPr id="0" name=""/>
        <dsp:cNvSpPr/>
      </dsp:nvSpPr>
      <dsp:spPr>
        <a:xfrm>
          <a:off x="183395" y="329968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299686"/>
        <a:ext cx="785337" cy="471202"/>
      </dsp:txXfrm>
    </dsp:sp>
    <dsp:sp modelId="{0E0CD14E-ED7F-4702-AAF7-760B968F21B1}">
      <dsp:nvSpPr>
        <dsp:cNvPr id="0" name=""/>
        <dsp:cNvSpPr/>
      </dsp:nvSpPr>
      <dsp:spPr>
        <a:xfrm>
          <a:off x="183395" y="3849423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accent6">
              <a:lumMod val="1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849423"/>
        <a:ext cx="785337" cy="471202"/>
      </dsp:txXfrm>
    </dsp:sp>
    <dsp:sp modelId="{A014837C-2DD5-4D9A-A679-A37D5794D5F9}">
      <dsp:nvSpPr>
        <dsp:cNvPr id="0" name=""/>
        <dsp:cNvSpPr/>
      </dsp:nvSpPr>
      <dsp:spPr>
        <a:xfrm>
          <a:off x="183395" y="4399159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4399159"/>
        <a:ext cx="785337" cy="4712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3395" y="127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3395" y="1270"/>
        <a:ext cx="785337" cy="471202"/>
      </dsp:txXfrm>
    </dsp:sp>
    <dsp:sp modelId="{6CD25080-7FF3-4DE6-BBBC-7BDFAD1EE743}">
      <dsp:nvSpPr>
        <dsp:cNvPr id="0" name=""/>
        <dsp:cNvSpPr/>
      </dsp:nvSpPr>
      <dsp:spPr>
        <a:xfrm>
          <a:off x="183395" y="55100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551006"/>
        <a:ext cx="785337" cy="471202"/>
      </dsp:txXfrm>
    </dsp:sp>
    <dsp:sp modelId="{AEBB12DA-3D18-4011-9073-463B0A428619}">
      <dsp:nvSpPr>
        <dsp:cNvPr id="0" name=""/>
        <dsp:cNvSpPr/>
      </dsp:nvSpPr>
      <dsp:spPr>
        <a:xfrm>
          <a:off x="183395" y="1100742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100742"/>
        <a:ext cx="785337" cy="471202"/>
      </dsp:txXfrm>
    </dsp:sp>
    <dsp:sp modelId="{3AE90D36-B7F4-408C-9DA7-D4723E4C3A22}">
      <dsp:nvSpPr>
        <dsp:cNvPr id="0" name=""/>
        <dsp:cNvSpPr/>
      </dsp:nvSpPr>
      <dsp:spPr>
        <a:xfrm>
          <a:off x="183395" y="1650478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650478"/>
        <a:ext cx="785337" cy="471202"/>
      </dsp:txXfrm>
    </dsp:sp>
    <dsp:sp modelId="{CC9630D9-4C30-4B3E-AD0A-0CEABF484424}">
      <dsp:nvSpPr>
        <dsp:cNvPr id="0" name=""/>
        <dsp:cNvSpPr/>
      </dsp:nvSpPr>
      <dsp:spPr>
        <a:xfrm>
          <a:off x="183395" y="2200214"/>
          <a:ext cx="785337" cy="4712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200214"/>
        <a:ext cx="785337" cy="471202"/>
      </dsp:txXfrm>
    </dsp:sp>
    <dsp:sp modelId="{70C24323-07A2-48AB-81D9-8275DDBF2988}">
      <dsp:nvSpPr>
        <dsp:cNvPr id="0" name=""/>
        <dsp:cNvSpPr/>
      </dsp:nvSpPr>
      <dsp:spPr>
        <a:xfrm>
          <a:off x="183395" y="274995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749950"/>
        <a:ext cx="785337" cy="471202"/>
      </dsp:txXfrm>
    </dsp:sp>
    <dsp:sp modelId="{3C1437E8-9FF0-431A-B85C-FB2C7E901A4B}">
      <dsp:nvSpPr>
        <dsp:cNvPr id="0" name=""/>
        <dsp:cNvSpPr/>
      </dsp:nvSpPr>
      <dsp:spPr>
        <a:xfrm>
          <a:off x="183395" y="329968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299686"/>
        <a:ext cx="785337" cy="471202"/>
      </dsp:txXfrm>
    </dsp:sp>
    <dsp:sp modelId="{0E0CD14E-ED7F-4702-AAF7-760B968F21B1}">
      <dsp:nvSpPr>
        <dsp:cNvPr id="0" name=""/>
        <dsp:cNvSpPr/>
      </dsp:nvSpPr>
      <dsp:spPr>
        <a:xfrm>
          <a:off x="183395" y="3849423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accent6">
              <a:lumMod val="1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849423"/>
        <a:ext cx="785337" cy="471202"/>
      </dsp:txXfrm>
    </dsp:sp>
    <dsp:sp modelId="{A014837C-2DD5-4D9A-A679-A37D5794D5F9}">
      <dsp:nvSpPr>
        <dsp:cNvPr id="0" name=""/>
        <dsp:cNvSpPr/>
      </dsp:nvSpPr>
      <dsp:spPr>
        <a:xfrm>
          <a:off x="183395" y="4399159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4399159"/>
        <a:ext cx="785337" cy="47120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83395" y="127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83395" y="1270"/>
        <a:ext cx="785337" cy="471202"/>
      </dsp:txXfrm>
    </dsp:sp>
    <dsp:sp modelId="{6CD25080-7FF3-4DE6-BBBC-7BDFAD1EE743}">
      <dsp:nvSpPr>
        <dsp:cNvPr id="0" name=""/>
        <dsp:cNvSpPr/>
      </dsp:nvSpPr>
      <dsp:spPr>
        <a:xfrm>
          <a:off x="183395" y="55100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551006"/>
        <a:ext cx="785337" cy="471202"/>
      </dsp:txXfrm>
    </dsp:sp>
    <dsp:sp modelId="{AEBB12DA-3D18-4011-9073-463B0A428619}">
      <dsp:nvSpPr>
        <dsp:cNvPr id="0" name=""/>
        <dsp:cNvSpPr/>
      </dsp:nvSpPr>
      <dsp:spPr>
        <a:xfrm>
          <a:off x="183395" y="1100742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100742"/>
        <a:ext cx="785337" cy="471202"/>
      </dsp:txXfrm>
    </dsp:sp>
    <dsp:sp modelId="{3AE90D36-B7F4-408C-9DA7-D4723E4C3A22}">
      <dsp:nvSpPr>
        <dsp:cNvPr id="0" name=""/>
        <dsp:cNvSpPr/>
      </dsp:nvSpPr>
      <dsp:spPr>
        <a:xfrm>
          <a:off x="183395" y="1650478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1650478"/>
        <a:ext cx="785337" cy="471202"/>
      </dsp:txXfrm>
    </dsp:sp>
    <dsp:sp modelId="{CC9630D9-4C30-4B3E-AD0A-0CEABF484424}">
      <dsp:nvSpPr>
        <dsp:cNvPr id="0" name=""/>
        <dsp:cNvSpPr/>
      </dsp:nvSpPr>
      <dsp:spPr>
        <a:xfrm>
          <a:off x="183395" y="2200214"/>
          <a:ext cx="785337" cy="4712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200214"/>
        <a:ext cx="785337" cy="471202"/>
      </dsp:txXfrm>
    </dsp:sp>
    <dsp:sp modelId="{70C24323-07A2-48AB-81D9-8275DDBF2988}">
      <dsp:nvSpPr>
        <dsp:cNvPr id="0" name=""/>
        <dsp:cNvSpPr/>
      </dsp:nvSpPr>
      <dsp:spPr>
        <a:xfrm>
          <a:off x="183395" y="2749950"/>
          <a:ext cx="785337" cy="471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83395" y="2749950"/>
        <a:ext cx="785337" cy="471202"/>
      </dsp:txXfrm>
    </dsp:sp>
    <dsp:sp modelId="{3C1437E8-9FF0-431A-B85C-FB2C7E901A4B}">
      <dsp:nvSpPr>
        <dsp:cNvPr id="0" name=""/>
        <dsp:cNvSpPr/>
      </dsp:nvSpPr>
      <dsp:spPr>
        <a:xfrm>
          <a:off x="183395" y="3299686"/>
          <a:ext cx="785337" cy="471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299686"/>
        <a:ext cx="785337" cy="471202"/>
      </dsp:txXfrm>
    </dsp:sp>
    <dsp:sp modelId="{0E0CD14E-ED7F-4702-AAF7-760B968F21B1}">
      <dsp:nvSpPr>
        <dsp:cNvPr id="0" name=""/>
        <dsp:cNvSpPr/>
      </dsp:nvSpPr>
      <dsp:spPr>
        <a:xfrm>
          <a:off x="183395" y="3849423"/>
          <a:ext cx="785337" cy="471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accent6">
              <a:lumMod val="10000"/>
            </a:schemeClr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3849423"/>
        <a:ext cx="785337" cy="471202"/>
      </dsp:txXfrm>
    </dsp:sp>
    <dsp:sp modelId="{A014837C-2DD5-4D9A-A679-A37D5794D5F9}">
      <dsp:nvSpPr>
        <dsp:cNvPr id="0" name=""/>
        <dsp:cNvSpPr/>
      </dsp:nvSpPr>
      <dsp:spPr>
        <a:xfrm>
          <a:off x="183395" y="4399159"/>
          <a:ext cx="785337" cy="471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83395" y="4399159"/>
        <a:ext cx="785337" cy="471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92396" y="866"/>
          <a:ext cx="767335" cy="460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92396" y="866"/>
        <a:ext cx="767335" cy="460401"/>
      </dsp:txXfrm>
    </dsp:sp>
    <dsp:sp modelId="{6CD25080-7FF3-4DE6-BBBC-7BDFAD1EE743}">
      <dsp:nvSpPr>
        <dsp:cNvPr id="0" name=""/>
        <dsp:cNvSpPr/>
      </dsp:nvSpPr>
      <dsp:spPr>
        <a:xfrm>
          <a:off x="192396" y="538000"/>
          <a:ext cx="767335" cy="460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538000"/>
        <a:ext cx="767335" cy="460401"/>
      </dsp:txXfrm>
    </dsp:sp>
    <dsp:sp modelId="{AEBB12DA-3D18-4011-9073-463B0A428619}">
      <dsp:nvSpPr>
        <dsp:cNvPr id="0" name=""/>
        <dsp:cNvSpPr/>
      </dsp:nvSpPr>
      <dsp:spPr>
        <a:xfrm>
          <a:off x="192396" y="1075135"/>
          <a:ext cx="767335" cy="460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1075135"/>
        <a:ext cx="767335" cy="460401"/>
      </dsp:txXfrm>
    </dsp:sp>
    <dsp:sp modelId="{3AE90D36-B7F4-408C-9DA7-D4723E4C3A22}">
      <dsp:nvSpPr>
        <dsp:cNvPr id="0" name=""/>
        <dsp:cNvSpPr/>
      </dsp:nvSpPr>
      <dsp:spPr>
        <a:xfrm>
          <a:off x="192396" y="1612270"/>
          <a:ext cx="767335" cy="460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1612270"/>
        <a:ext cx="767335" cy="460401"/>
      </dsp:txXfrm>
    </dsp:sp>
    <dsp:sp modelId="{CC9630D9-4C30-4B3E-AD0A-0CEABF484424}">
      <dsp:nvSpPr>
        <dsp:cNvPr id="0" name=""/>
        <dsp:cNvSpPr/>
      </dsp:nvSpPr>
      <dsp:spPr>
        <a:xfrm>
          <a:off x="192396" y="2149404"/>
          <a:ext cx="767335" cy="460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92396" y="2149404"/>
        <a:ext cx="767335" cy="460401"/>
      </dsp:txXfrm>
    </dsp:sp>
    <dsp:sp modelId="{70C24323-07A2-48AB-81D9-8275DDBF2988}">
      <dsp:nvSpPr>
        <dsp:cNvPr id="0" name=""/>
        <dsp:cNvSpPr/>
      </dsp:nvSpPr>
      <dsp:spPr>
        <a:xfrm>
          <a:off x="192396" y="2686539"/>
          <a:ext cx="767335" cy="460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92396" y="2686539"/>
        <a:ext cx="767335" cy="460401"/>
      </dsp:txXfrm>
    </dsp:sp>
    <dsp:sp modelId="{3C1437E8-9FF0-431A-B85C-FB2C7E901A4B}">
      <dsp:nvSpPr>
        <dsp:cNvPr id="0" name=""/>
        <dsp:cNvSpPr/>
      </dsp:nvSpPr>
      <dsp:spPr>
        <a:xfrm>
          <a:off x="192396" y="3223674"/>
          <a:ext cx="767335" cy="460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3223674"/>
        <a:ext cx="767335" cy="460401"/>
      </dsp:txXfrm>
    </dsp:sp>
    <dsp:sp modelId="{A014837C-2DD5-4D9A-A679-A37D5794D5F9}">
      <dsp:nvSpPr>
        <dsp:cNvPr id="0" name=""/>
        <dsp:cNvSpPr/>
      </dsp:nvSpPr>
      <dsp:spPr>
        <a:xfrm>
          <a:off x="192396" y="3760808"/>
          <a:ext cx="767335" cy="460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3760808"/>
        <a:ext cx="767335" cy="460401"/>
      </dsp:txXfrm>
    </dsp:sp>
    <dsp:sp modelId="{6D015E20-773A-476D-8BD8-A8DFE771A1C4}">
      <dsp:nvSpPr>
        <dsp:cNvPr id="0" name=""/>
        <dsp:cNvSpPr/>
      </dsp:nvSpPr>
      <dsp:spPr>
        <a:xfrm>
          <a:off x="192396" y="4297943"/>
          <a:ext cx="767335" cy="460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  <a:latin typeface="+mn-ea"/>
            <a:ea typeface="+mn-ea"/>
          </a:endParaRPr>
        </a:p>
      </dsp:txBody>
      <dsp:txXfrm>
        <a:off x="192396" y="4297943"/>
        <a:ext cx="767335" cy="460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92396" y="866"/>
          <a:ext cx="767335" cy="460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92396" y="866"/>
        <a:ext cx="767335" cy="460401"/>
      </dsp:txXfrm>
    </dsp:sp>
    <dsp:sp modelId="{6CD25080-7FF3-4DE6-BBBC-7BDFAD1EE743}">
      <dsp:nvSpPr>
        <dsp:cNvPr id="0" name=""/>
        <dsp:cNvSpPr/>
      </dsp:nvSpPr>
      <dsp:spPr>
        <a:xfrm>
          <a:off x="192396" y="538000"/>
          <a:ext cx="767335" cy="460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538000"/>
        <a:ext cx="767335" cy="460401"/>
      </dsp:txXfrm>
    </dsp:sp>
    <dsp:sp modelId="{AEBB12DA-3D18-4011-9073-463B0A428619}">
      <dsp:nvSpPr>
        <dsp:cNvPr id="0" name=""/>
        <dsp:cNvSpPr/>
      </dsp:nvSpPr>
      <dsp:spPr>
        <a:xfrm>
          <a:off x="192396" y="1075135"/>
          <a:ext cx="767335" cy="460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1075135"/>
        <a:ext cx="767335" cy="460401"/>
      </dsp:txXfrm>
    </dsp:sp>
    <dsp:sp modelId="{3AE90D36-B7F4-408C-9DA7-D4723E4C3A22}">
      <dsp:nvSpPr>
        <dsp:cNvPr id="0" name=""/>
        <dsp:cNvSpPr/>
      </dsp:nvSpPr>
      <dsp:spPr>
        <a:xfrm>
          <a:off x="192396" y="1612270"/>
          <a:ext cx="767335" cy="460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1612270"/>
        <a:ext cx="767335" cy="460401"/>
      </dsp:txXfrm>
    </dsp:sp>
    <dsp:sp modelId="{CC9630D9-4C30-4B3E-AD0A-0CEABF484424}">
      <dsp:nvSpPr>
        <dsp:cNvPr id="0" name=""/>
        <dsp:cNvSpPr/>
      </dsp:nvSpPr>
      <dsp:spPr>
        <a:xfrm>
          <a:off x="192396" y="2149404"/>
          <a:ext cx="767335" cy="460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92396" y="2149404"/>
        <a:ext cx="767335" cy="460401"/>
      </dsp:txXfrm>
    </dsp:sp>
    <dsp:sp modelId="{70C24323-07A2-48AB-81D9-8275DDBF2988}">
      <dsp:nvSpPr>
        <dsp:cNvPr id="0" name=""/>
        <dsp:cNvSpPr/>
      </dsp:nvSpPr>
      <dsp:spPr>
        <a:xfrm>
          <a:off x="192396" y="2686539"/>
          <a:ext cx="767335" cy="460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92396" y="2686539"/>
        <a:ext cx="767335" cy="460401"/>
      </dsp:txXfrm>
    </dsp:sp>
    <dsp:sp modelId="{3C1437E8-9FF0-431A-B85C-FB2C7E901A4B}">
      <dsp:nvSpPr>
        <dsp:cNvPr id="0" name=""/>
        <dsp:cNvSpPr/>
      </dsp:nvSpPr>
      <dsp:spPr>
        <a:xfrm>
          <a:off x="192396" y="3223674"/>
          <a:ext cx="767335" cy="460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3223674"/>
        <a:ext cx="767335" cy="460401"/>
      </dsp:txXfrm>
    </dsp:sp>
    <dsp:sp modelId="{A014837C-2DD5-4D9A-A679-A37D5794D5F9}">
      <dsp:nvSpPr>
        <dsp:cNvPr id="0" name=""/>
        <dsp:cNvSpPr/>
      </dsp:nvSpPr>
      <dsp:spPr>
        <a:xfrm>
          <a:off x="192396" y="3760808"/>
          <a:ext cx="767335" cy="460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396" y="3760808"/>
        <a:ext cx="767335" cy="460401"/>
      </dsp:txXfrm>
    </dsp:sp>
    <dsp:sp modelId="{6D015E20-773A-476D-8BD8-A8DFE771A1C4}">
      <dsp:nvSpPr>
        <dsp:cNvPr id="0" name=""/>
        <dsp:cNvSpPr/>
      </dsp:nvSpPr>
      <dsp:spPr>
        <a:xfrm>
          <a:off x="192396" y="4297943"/>
          <a:ext cx="767335" cy="460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  <a:latin typeface="+mn-ea"/>
            <a:ea typeface="+mn-ea"/>
          </a:endParaRPr>
        </a:p>
      </dsp:txBody>
      <dsp:txXfrm>
        <a:off x="192396" y="4297943"/>
        <a:ext cx="767335" cy="460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92958" y="1012"/>
          <a:ext cx="766210" cy="4597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92958" y="1012"/>
        <a:ext cx="766210" cy="459726"/>
      </dsp:txXfrm>
    </dsp:sp>
    <dsp:sp modelId="{6CD25080-7FF3-4DE6-BBBC-7BDFAD1EE743}">
      <dsp:nvSpPr>
        <dsp:cNvPr id="0" name=""/>
        <dsp:cNvSpPr/>
      </dsp:nvSpPr>
      <dsp:spPr>
        <a:xfrm>
          <a:off x="192958" y="537359"/>
          <a:ext cx="766210" cy="4597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958" y="537359"/>
        <a:ext cx="766210" cy="459726"/>
      </dsp:txXfrm>
    </dsp:sp>
    <dsp:sp modelId="{AEBB12DA-3D18-4011-9073-463B0A428619}">
      <dsp:nvSpPr>
        <dsp:cNvPr id="0" name=""/>
        <dsp:cNvSpPr/>
      </dsp:nvSpPr>
      <dsp:spPr>
        <a:xfrm>
          <a:off x="192958" y="1073706"/>
          <a:ext cx="766210" cy="4597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958" y="1073706"/>
        <a:ext cx="766210" cy="459726"/>
      </dsp:txXfrm>
    </dsp:sp>
    <dsp:sp modelId="{3AE90D36-B7F4-408C-9DA7-D4723E4C3A22}">
      <dsp:nvSpPr>
        <dsp:cNvPr id="0" name=""/>
        <dsp:cNvSpPr/>
      </dsp:nvSpPr>
      <dsp:spPr>
        <a:xfrm>
          <a:off x="192958" y="1610053"/>
          <a:ext cx="766210" cy="4597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958" y="1610053"/>
        <a:ext cx="766210" cy="459726"/>
      </dsp:txXfrm>
    </dsp:sp>
    <dsp:sp modelId="{CC9630D9-4C30-4B3E-AD0A-0CEABF484424}">
      <dsp:nvSpPr>
        <dsp:cNvPr id="0" name=""/>
        <dsp:cNvSpPr/>
      </dsp:nvSpPr>
      <dsp:spPr>
        <a:xfrm>
          <a:off x="192958" y="2146400"/>
          <a:ext cx="766210" cy="4597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92958" y="2146400"/>
        <a:ext cx="766210" cy="459726"/>
      </dsp:txXfrm>
    </dsp:sp>
    <dsp:sp modelId="{70C24323-07A2-48AB-81D9-8275DDBF2988}">
      <dsp:nvSpPr>
        <dsp:cNvPr id="0" name=""/>
        <dsp:cNvSpPr/>
      </dsp:nvSpPr>
      <dsp:spPr>
        <a:xfrm>
          <a:off x="192958" y="2682748"/>
          <a:ext cx="766210" cy="4597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92958" y="2682748"/>
        <a:ext cx="766210" cy="459726"/>
      </dsp:txXfrm>
    </dsp:sp>
    <dsp:sp modelId="{3C1437E8-9FF0-431A-B85C-FB2C7E901A4B}">
      <dsp:nvSpPr>
        <dsp:cNvPr id="0" name=""/>
        <dsp:cNvSpPr/>
      </dsp:nvSpPr>
      <dsp:spPr>
        <a:xfrm>
          <a:off x="192958" y="3219095"/>
          <a:ext cx="766210" cy="4597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958" y="3219095"/>
        <a:ext cx="766210" cy="459726"/>
      </dsp:txXfrm>
    </dsp:sp>
    <dsp:sp modelId="{A014837C-2DD5-4D9A-A679-A37D5794D5F9}">
      <dsp:nvSpPr>
        <dsp:cNvPr id="0" name=""/>
        <dsp:cNvSpPr/>
      </dsp:nvSpPr>
      <dsp:spPr>
        <a:xfrm>
          <a:off x="192958" y="3755442"/>
          <a:ext cx="766210" cy="4597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958" y="3755442"/>
        <a:ext cx="766210" cy="459726"/>
      </dsp:txXfrm>
    </dsp:sp>
    <dsp:sp modelId="{DCFD2CE3-F438-4FA7-BB15-C09253D2C9CF}">
      <dsp:nvSpPr>
        <dsp:cNvPr id="0" name=""/>
        <dsp:cNvSpPr/>
      </dsp:nvSpPr>
      <dsp:spPr>
        <a:xfrm>
          <a:off x="192958" y="4291789"/>
          <a:ext cx="766210" cy="4597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92958" y="4291789"/>
        <a:ext cx="766210" cy="459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026DC-907F-40BE-BA73-BEE5E891549C}">
      <dsp:nvSpPr>
        <dsp:cNvPr id="0" name=""/>
        <dsp:cNvSpPr/>
      </dsp:nvSpPr>
      <dsp:spPr>
        <a:xfrm>
          <a:off x="297384" y="85390"/>
          <a:ext cx="1414951" cy="8489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教師助理</a:t>
          </a:r>
          <a:endParaRPr lang="en-US" altLang="zh-TW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中心助理</a:t>
          </a:r>
        </a:p>
      </dsp:txBody>
      <dsp:txXfrm>
        <a:off x="322249" y="110255"/>
        <a:ext cx="1365221" cy="799240"/>
      </dsp:txXfrm>
    </dsp:sp>
    <dsp:sp modelId="{890407BC-812A-4B9C-8A0F-C1602754CF5C}">
      <dsp:nvSpPr>
        <dsp:cNvPr id="0" name=""/>
        <dsp:cNvSpPr/>
      </dsp:nvSpPr>
      <dsp:spPr>
        <a:xfrm rot="21585235">
          <a:off x="1882098" y="329776"/>
          <a:ext cx="408982" cy="350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1882098" y="400183"/>
        <a:ext cx="303710" cy="210545"/>
      </dsp:txXfrm>
    </dsp:sp>
    <dsp:sp modelId="{9AB08906-224F-484D-B97C-4904E3A596A6}">
      <dsp:nvSpPr>
        <dsp:cNvPr id="0" name=""/>
        <dsp:cNvSpPr/>
      </dsp:nvSpPr>
      <dsp:spPr>
        <a:xfrm>
          <a:off x="2483993" y="4398"/>
          <a:ext cx="1904326" cy="9900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活動前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個月</a:t>
          </a:r>
          <a:endParaRPr lang="en-US" altLang="zh-TW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填寫活動申請表</a:t>
          </a:r>
          <a:endParaRPr lang="en-US" altLang="zh-TW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大型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活動請提早</a:t>
          </a:r>
          <a:r>
            <a:rPr lang="zh-TW" altLang="en-US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申請</a:t>
          </a:r>
          <a:endParaRPr lang="en-US" altLang="zh-TW" sz="1100" kern="1200" dirty="0" smtClean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2512991" y="33396"/>
        <a:ext cx="1846330" cy="932073"/>
      </dsp:txXfrm>
    </dsp:sp>
    <dsp:sp modelId="{D219275F-6AE2-4ED1-AF9D-FF95406A927C}">
      <dsp:nvSpPr>
        <dsp:cNvPr id="0" name=""/>
        <dsp:cNvSpPr/>
      </dsp:nvSpPr>
      <dsp:spPr>
        <a:xfrm rot="21599298">
          <a:off x="4513421" y="323728"/>
          <a:ext cx="301381" cy="350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4513421" y="393918"/>
        <a:ext cx="210967" cy="210545"/>
      </dsp:txXfrm>
    </dsp:sp>
    <dsp:sp modelId="{70F60FE6-A11A-44F5-8A0F-A76D3806AAE0}">
      <dsp:nvSpPr>
        <dsp:cNvPr id="0" name=""/>
        <dsp:cNvSpPr/>
      </dsp:nvSpPr>
      <dsp:spPr>
        <a:xfrm>
          <a:off x="4956964" y="74481"/>
          <a:ext cx="1533113" cy="8489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、確認活動場地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預借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</a:t>
          </a:r>
          <a:r>
            <a:rPr lang="zh-TW" altLang="en-US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經費額度及來源</a:t>
          </a:r>
          <a:endParaRPr lang="en-US" altLang="zh-TW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     </a:t>
          </a:r>
          <a:r>
            <a:rPr lang="en-US" altLang="zh-TW" sz="10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0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中心經費 </a:t>
          </a:r>
          <a:r>
            <a:rPr lang="en-US" altLang="zh-TW" sz="10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OR</a:t>
          </a:r>
          <a:r>
            <a:rPr lang="zh-TW" altLang="en-US" sz="10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學術經費</a:t>
          </a:r>
          <a:r>
            <a:rPr lang="en-US" altLang="zh-TW" sz="10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3</a:t>
          </a:r>
          <a:r>
            <a:rPr lang="zh-TW" altLang="en-US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、臺北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校區</a:t>
          </a:r>
        </a:p>
      </dsp:txBody>
      <dsp:txXfrm>
        <a:off x="4981829" y="99346"/>
        <a:ext cx="1483383" cy="799240"/>
      </dsp:txXfrm>
    </dsp:sp>
    <dsp:sp modelId="{609650AF-BD37-495C-AD9E-6C92C63B3182}">
      <dsp:nvSpPr>
        <dsp:cNvPr id="0" name=""/>
        <dsp:cNvSpPr/>
      </dsp:nvSpPr>
      <dsp:spPr>
        <a:xfrm rot="5585710">
          <a:off x="5464699" y="1140286"/>
          <a:ext cx="429312" cy="350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-5400000">
        <a:off x="5576924" y="1101161"/>
        <a:ext cx="210545" cy="324040"/>
      </dsp:txXfrm>
    </dsp:sp>
    <dsp:sp modelId="{080EAC70-C056-4589-951D-B9E443CE6EDB}">
      <dsp:nvSpPr>
        <dsp:cNvPr id="0" name=""/>
        <dsp:cNvSpPr/>
      </dsp:nvSpPr>
      <dsp:spPr>
        <a:xfrm>
          <a:off x="4768064" y="1732293"/>
          <a:ext cx="1719349" cy="1076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</a:t>
          </a:r>
          <a:r>
            <a:rPr lang="zh-TW" altLang="en-US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前</a:t>
          </a:r>
          <a:r>
            <a:rPr lang="en-US" altLang="zh-TW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週</a:t>
          </a:r>
          <a:endParaRPr lang="en-US" altLang="zh-TW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、演講、參訪</a:t>
          </a:r>
          <a:r>
            <a:rPr lang="zh-TW" altLang="en-US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函</a:t>
          </a:r>
          <a:endParaRPr lang="en-US" altLang="zh-TW" sz="1100" kern="1200" dirty="0" smtClean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      </a:t>
          </a:r>
          <a:r>
            <a:rPr lang="en-US" altLang="zh-TW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如有需要</a:t>
          </a:r>
          <a:r>
            <a:rPr lang="en-US" altLang="zh-TW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、宣傳、張貼海報</a:t>
          </a:r>
        </a:p>
      </dsp:txBody>
      <dsp:txXfrm>
        <a:off x="4799580" y="1763809"/>
        <a:ext cx="1656317" cy="1012987"/>
      </dsp:txXfrm>
    </dsp:sp>
    <dsp:sp modelId="{59B7D653-5AE7-40E1-BB48-2B2E099D374C}">
      <dsp:nvSpPr>
        <dsp:cNvPr id="0" name=""/>
        <dsp:cNvSpPr/>
      </dsp:nvSpPr>
      <dsp:spPr>
        <a:xfrm rot="10800000">
          <a:off x="4343578" y="2094848"/>
          <a:ext cx="299969" cy="350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10800000">
        <a:off x="4433569" y="2165029"/>
        <a:ext cx="209978" cy="210545"/>
      </dsp:txXfrm>
    </dsp:sp>
    <dsp:sp modelId="{7C80F845-D45B-4DFA-8CE3-E9BE8648A945}">
      <dsp:nvSpPr>
        <dsp:cNvPr id="0" name=""/>
        <dsp:cNvSpPr/>
      </dsp:nvSpPr>
      <dsp:spPr>
        <a:xfrm>
          <a:off x="2787132" y="1845817"/>
          <a:ext cx="1414951" cy="8489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活動前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週</a:t>
          </a:r>
          <a:endParaRPr lang="en-US" altLang="zh-TW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臨時停車申請</a:t>
          </a:r>
          <a:endParaRPr lang="en-US" altLang="zh-TW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區分三峽、臺北校區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  <a:endParaRPr lang="zh-TW" altLang="en-US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2811997" y="1870682"/>
        <a:ext cx="1365221" cy="799240"/>
      </dsp:txXfrm>
    </dsp:sp>
    <dsp:sp modelId="{3727AEE5-F09D-42BB-A750-5CF47C56855A}">
      <dsp:nvSpPr>
        <dsp:cNvPr id="0" name=""/>
        <dsp:cNvSpPr/>
      </dsp:nvSpPr>
      <dsp:spPr>
        <a:xfrm rot="10800000">
          <a:off x="2362647" y="2094848"/>
          <a:ext cx="299969" cy="350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10800000">
        <a:off x="2452638" y="2165029"/>
        <a:ext cx="209978" cy="210545"/>
      </dsp:txXfrm>
    </dsp:sp>
    <dsp:sp modelId="{3109C3DB-ED19-4CCB-A055-11ADE0654A0D}">
      <dsp:nvSpPr>
        <dsp:cNvPr id="0" name=""/>
        <dsp:cNvSpPr/>
      </dsp:nvSpPr>
      <dsp:spPr>
        <a:xfrm>
          <a:off x="2664" y="1560448"/>
          <a:ext cx="2218487" cy="14197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活動前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3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天</a:t>
          </a:r>
          <a:endParaRPr lang="en-US" altLang="zh-TW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、借用器材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(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大型活動請更提早借用器材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、製作領款收據、準備演講費、簽到單、提醒演講人、訂餐</a:t>
          </a:r>
          <a:r>
            <a:rPr lang="en-US" altLang="zh-TW" sz="1100" kern="1200" dirty="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...</a:t>
          </a:r>
          <a:endParaRPr lang="zh-TW" altLang="en-US" sz="1100" kern="1200" dirty="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44246" y="1602030"/>
        <a:ext cx="2135323" cy="1336544"/>
      </dsp:txXfrm>
    </dsp:sp>
    <dsp:sp modelId="{D9CB3E82-C089-4FF8-A0AA-A5744C2B8DEC}">
      <dsp:nvSpPr>
        <dsp:cNvPr id="0" name=""/>
        <dsp:cNvSpPr/>
      </dsp:nvSpPr>
      <dsp:spPr>
        <a:xfrm rot="5578636">
          <a:off x="852908" y="3175367"/>
          <a:ext cx="405603" cy="350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 rot="-5400000">
        <a:off x="953171" y="3148090"/>
        <a:ext cx="210545" cy="300331"/>
      </dsp:txXfrm>
    </dsp:sp>
    <dsp:sp modelId="{A4DA9CB5-3943-4340-94F4-CBDC863D5F6B}">
      <dsp:nvSpPr>
        <dsp:cNvPr id="0" name=""/>
        <dsp:cNvSpPr/>
      </dsp:nvSpPr>
      <dsp:spPr>
        <a:xfrm>
          <a:off x="297384" y="3744414"/>
          <a:ext cx="1414951" cy="11682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活動當天</a:t>
          </a:r>
          <a:endParaRPr lang="en-US" altLang="zh-TW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會場布置、準備茶水、簽到單、</a:t>
          </a:r>
          <a:r>
            <a:rPr lang="zh-TW" altLang="en-US" sz="1100" b="1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拍照、給付演講費、簽收領款收據</a:t>
          </a:r>
        </a:p>
      </dsp:txBody>
      <dsp:txXfrm>
        <a:off x="331600" y="3778630"/>
        <a:ext cx="1346519" cy="1099802"/>
      </dsp:txXfrm>
    </dsp:sp>
    <dsp:sp modelId="{011DA64F-857A-4724-870A-7A856E4DE238}">
      <dsp:nvSpPr>
        <dsp:cNvPr id="0" name=""/>
        <dsp:cNvSpPr/>
      </dsp:nvSpPr>
      <dsp:spPr>
        <a:xfrm rot="21514022">
          <a:off x="1907910" y="4124590"/>
          <a:ext cx="471482" cy="350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1907926" y="4196087"/>
        <a:ext cx="366210" cy="210545"/>
      </dsp:txXfrm>
    </dsp:sp>
    <dsp:sp modelId="{C5118C9D-C41B-4311-9156-BCD643B86AA1}">
      <dsp:nvSpPr>
        <dsp:cNvPr id="0" name=""/>
        <dsp:cNvSpPr/>
      </dsp:nvSpPr>
      <dsp:spPr>
        <a:xfrm>
          <a:off x="2601646" y="3456384"/>
          <a:ext cx="1972484" cy="16150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活動後</a:t>
          </a:r>
          <a:endParaRPr lang="en-US" altLang="zh-TW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1</a:t>
          </a: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、繳交</a:t>
          </a:r>
          <a:r>
            <a:rPr lang="zh-TW" altLang="en-US" sz="1100" b="1" kern="1200">
              <a:solidFill>
                <a:srgbClr val="FF0000"/>
              </a:solidFill>
              <a:latin typeface="Calibri"/>
              <a:ea typeface="新細明體" panose="02020500000000000000" pitchFamily="18" charset="-120"/>
              <a:cs typeface="+mn-cs"/>
            </a:rPr>
            <a:t>活動成果報告書</a:t>
          </a:r>
          <a:r>
            <a:rPr lang="zh-TW" altLang="en-US" sz="1100" kern="1200">
              <a:solidFill>
                <a:srgbClr val="FF0000"/>
              </a:solidFill>
              <a:latin typeface="Calibri"/>
              <a:ea typeface="新細明體" panose="02020500000000000000" pitchFamily="18" charset="-120"/>
              <a:cs typeface="+mn-cs"/>
            </a:rPr>
            <a:t>。</a:t>
          </a:r>
          <a:endParaRPr lang="en-US" altLang="zh-TW" sz="1100" kern="1200">
            <a:solidFill>
              <a:srgbClr val="FF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2</a:t>
          </a: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、含</a:t>
          </a:r>
          <a:r>
            <a:rPr lang="zh-TW" altLang="en-US" sz="1100" b="1" kern="1200">
              <a:solidFill>
                <a:srgbClr val="FF0000"/>
              </a:solidFill>
              <a:latin typeface="Calibri"/>
              <a:ea typeface="新細明體" panose="02020500000000000000" pitchFamily="18" charset="-120"/>
              <a:cs typeface="+mn-cs"/>
            </a:rPr>
            <a:t>領款收據、活動照片</a:t>
          </a: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、海報</a:t>
          </a:r>
          <a:r>
            <a:rPr lang="en-US" altLang="zh-TW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....</a:t>
          </a: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等。</a:t>
          </a:r>
          <a:endParaRPr lang="en-US" altLang="zh-TW" sz="11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3</a:t>
          </a: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、注意外籍人士要另附護照及出入境日影本。</a:t>
          </a:r>
        </a:p>
      </dsp:txBody>
      <dsp:txXfrm>
        <a:off x="2648950" y="3503688"/>
        <a:ext cx="1877876" cy="1520456"/>
      </dsp:txXfrm>
    </dsp:sp>
    <dsp:sp modelId="{F923E51D-B911-4734-B21F-6CC0D155CC50}">
      <dsp:nvSpPr>
        <dsp:cNvPr id="0" name=""/>
        <dsp:cNvSpPr/>
      </dsp:nvSpPr>
      <dsp:spPr>
        <a:xfrm rot="59048">
          <a:off x="4742141" y="4111768"/>
          <a:ext cx="404883" cy="3509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solidFill>
              <a:sysClr val="windowText" lastClr="000000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4742149" y="4181045"/>
        <a:ext cx="299611" cy="210545"/>
      </dsp:txXfrm>
    </dsp:sp>
    <dsp:sp modelId="{3467D273-7A42-4648-B73D-FAA18A1B8497}">
      <dsp:nvSpPr>
        <dsp:cNvPr id="0" name=""/>
        <dsp:cNvSpPr/>
      </dsp:nvSpPr>
      <dsp:spPr>
        <a:xfrm>
          <a:off x="5337949" y="4104454"/>
          <a:ext cx="677987" cy="3906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>
              <a:solidFill>
                <a:sysClr val="windowText" lastClr="000000"/>
              </a:solidFill>
              <a:latin typeface="Calibri"/>
              <a:ea typeface="新細明體" panose="02020500000000000000" pitchFamily="18" charset="-120"/>
              <a:cs typeface="+mn-cs"/>
            </a:rPr>
            <a:t>系辦核銷</a:t>
          </a:r>
        </a:p>
      </dsp:txBody>
      <dsp:txXfrm>
        <a:off x="5349392" y="4115897"/>
        <a:ext cx="655101" cy="3678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211593" y="1336"/>
          <a:ext cx="800948" cy="480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211593" y="1336"/>
        <a:ext cx="800948" cy="480569"/>
      </dsp:txXfrm>
    </dsp:sp>
    <dsp:sp modelId="{6CD25080-7FF3-4DE6-BBBC-7BDFAD1EE743}">
      <dsp:nvSpPr>
        <dsp:cNvPr id="0" name=""/>
        <dsp:cNvSpPr/>
      </dsp:nvSpPr>
      <dsp:spPr>
        <a:xfrm>
          <a:off x="211593" y="561999"/>
          <a:ext cx="800948" cy="4805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1593" y="561999"/>
        <a:ext cx="800948" cy="480569"/>
      </dsp:txXfrm>
    </dsp:sp>
    <dsp:sp modelId="{AEBB12DA-3D18-4011-9073-463B0A428619}">
      <dsp:nvSpPr>
        <dsp:cNvPr id="0" name=""/>
        <dsp:cNvSpPr/>
      </dsp:nvSpPr>
      <dsp:spPr>
        <a:xfrm>
          <a:off x="211593" y="1122663"/>
          <a:ext cx="800948" cy="4805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1593" y="1122663"/>
        <a:ext cx="800948" cy="480569"/>
      </dsp:txXfrm>
    </dsp:sp>
    <dsp:sp modelId="{3AE90D36-B7F4-408C-9DA7-D4723E4C3A22}">
      <dsp:nvSpPr>
        <dsp:cNvPr id="0" name=""/>
        <dsp:cNvSpPr/>
      </dsp:nvSpPr>
      <dsp:spPr>
        <a:xfrm>
          <a:off x="211593" y="1683327"/>
          <a:ext cx="800948" cy="4805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領款收據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1593" y="1683327"/>
        <a:ext cx="800948" cy="480569"/>
      </dsp:txXfrm>
    </dsp:sp>
    <dsp:sp modelId="{CC9630D9-4C30-4B3E-AD0A-0CEABF484424}">
      <dsp:nvSpPr>
        <dsp:cNvPr id="0" name=""/>
        <dsp:cNvSpPr/>
      </dsp:nvSpPr>
      <dsp:spPr>
        <a:xfrm>
          <a:off x="211593" y="2243991"/>
          <a:ext cx="800948" cy="4805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211593" y="2243991"/>
        <a:ext cx="800948" cy="480569"/>
      </dsp:txXfrm>
    </dsp:sp>
    <dsp:sp modelId="{70C24323-07A2-48AB-81D9-8275DDBF2988}">
      <dsp:nvSpPr>
        <dsp:cNvPr id="0" name=""/>
        <dsp:cNvSpPr/>
      </dsp:nvSpPr>
      <dsp:spPr>
        <a:xfrm>
          <a:off x="211593" y="2804655"/>
          <a:ext cx="800948" cy="480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211593" y="2804655"/>
        <a:ext cx="800948" cy="480569"/>
      </dsp:txXfrm>
    </dsp:sp>
    <dsp:sp modelId="{3C1437E8-9FF0-431A-B85C-FB2C7E901A4B}">
      <dsp:nvSpPr>
        <dsp:cNvPr id="0" name=""/>
        <dsp:cNvSpPr/>
      </dsp:nvSpPr>
      <dsp:spPr>
        <a:xfrm>
          <a:off x="211593" y="3365319"/>
          <a:ext cx="800948" cy="4805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1593" y="3365319"/>
        <a:ext cx="800948" cy="480569"/>
      </dsp:txXfrm>
    </dsp:sp>
    <dsp:sp modelId="{A014837C-2DD5-4D9A-A679-A37D5794D5F9}">
      <dsp:nvSpPr>
        <dsp:cNvPr id="0" name=""/>
        <dsp:cNvSpPr/>
      </dsp:nvSpPr>
      <dsp:spPr>
        <a:xfrm>
          <a:off x="211593" y="3925983"/>
          <a:ext cx="800948" cy="4805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1593" y="3925983"/>
        <a:ext cx="800948" cy="480569"/>
      </dsp:txXfrm>
    </dsp:sp>
    <dsp:sp modelId="{AFE95A8B-5691-4131-8051-48EA2822589C}">
      <dsp:nvSpPr>
        <dsp:cNvPr id="0" name=""/>
        <dsp:cNvSpPr/>
      </dsp:nvSpPr>
      <dsp:spPr>
        <a:xfrm>
          <a:off x="211593" y="4486646"/>
          <a:ext cx="800948" cy="4805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211593" y="4486646"/>
        <a:ext cx="800948" cy="480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75519" y="900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75519" y="900"/>
        <a:ext cx="801089" cy="480653"/>
      </dsp:txXfrm>
    </dsp:sp>
    <dsp:sp modelId="{6CD25080-7FF3-4DE6-BBBC-7BDFAD1EE743}">
      <dsp:nvSpPr>
        <dsp:cNvPr id="0" name=""/>
        <dsp:cNvSpPr/>
      </dsp:nvSpPr>
      <dsp:spPr>
        <a:xfrm>
          <a:off x="175519" y="561662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561662"/>
        <a:ext cx="801089" cy="480653"/>
      </dsp:txXfrm>
    </dsp:sp>
    <dsp:sp modelId="{AEBB12DA-3D18-4011-9073-463B0A428619}">
      <dsp:nvSpPr>
        <dsp:cNvPr id="0" name=""/>
        <dsp:cNvSpPr/>
      </dsp:nvSpPr>
      <dsp:spPr>
        <a:xfrm>
          <a:off x="175519" y="1122424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122424"/>
        <a:ext cx="801089" cy="480653"/>
      </dsp:txXfrm>
    </dsp:sp>
    <dsp:sp modelId="{3AE90D36-B7F4-408C-9DA7-D4723E4C3A22}">
      <dsp:nvSpPr>
        <dsp:cNvPr id="0" name=""/>
        <dsp:cNvSpPr/>
      </dsp:nvSpPr>
      <dsp:spPr>
        <a:xfrm>
          <a:off x="175519" y="1683187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報帳單據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683187"/>
        <a:ext cx="801089" cy="480653"/>
      </dsp:txXfrm>
    </dsp:sp>
    <dsp:sp modelId="{CC9630D9-4C30-4B3E-AD0A-0CEABF484424}">
      <dsp:nvSpPr>
        <dsp:cNvPr id="0" name=""/>
        <dsp:cNvSpPr/>
      </dsp:nvSpPr>
      <dsp:spPr>
        <a:xfrm>
          <a:off x="175519" y="2243949"/>
          <a:ext cx="801089" cy="4806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243949"/>
        <a:ext cx="801089" cy="480653"/>
      </dsp:txXfrm>
    </dsp:sp>
    <dsp:sp modelId="{70C24323-07A2-48AB-81D9-8275DDBF2988}">
      <dsp:nvSpPr>
        <dsp:cNvPr id="0" name=""/>
        <dsp:cNvSpPr/>
      </dsp:nvSpPr>
      <dsp:spPr>
        <a:xfrm>
          <a:off x="175519" y="2804711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804711"/>
        <a:ext cx="801089" cy="480653"/>
      </dsp:txXfrm>
    </dsp:sp>
    <dsp:sp modelId="{3C1437E8-9FF0-431A-B85C-FB2C7E901A4B}">
      <dsp:nvSpPr>
        <dsp:cNvPr id="0" name=""/>
        <dsp:cNvSpPr/>
      </dsp:nvSpPr>
      <dsp:spPr>
        <a:xfrm>
          <a:off x="175519" y="3365473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365473"/>
        <a:ext cx="801089" cy="480653"/>
      </dsp:txXfrm>
    </dsp:sp>
    <dsp:sp modelId="{A014837C-2DD5-4D9A-A679-A37D5794D5F9}">
      <dsp:nvSpPr>
        <dsp:cNvPr id="0" name=""/>
        <dsp:cNvSpPr/>
      </dsp:nvSpPr>
      <dsp:spPr>
        <a:xfrm>
          <a:off x="175519" y="3926236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926236"/>
        <a:ext cx="801089" cy="480653"/>
      </dsp:txXfrm>
    </dsp:sp>
    <dsp:sp modelId="{7D61E62F-CA6B-4A9B-B0A4-DEE137C6BBD0}">
      <dsp:nvSpPr>
        <dsp:cNvPr id="0" name=""/>
        <dsp:cNvSpPr/>
      </dsp:nvSpPr>
      <dsp:spPr>
        <a:xfrm>
          <a:off x="175519" y="4486998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4486998"/>
        <a:ext cx="801089" cy="480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18A5-0B89-4910-A43E-DE332BC33C13}">
      <dsp:nvSpPr>
        <dsp:cNvPr id="0" name=""/>
        <dsp:cNvSpPr/>
      </dsp:nvSpPr>
      <dsp:spPr>
        <a:xfrm>
          <a:off x="175519" y="900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b="0" kern="1200" dirty="0" smtClean="0">
              <a:solidFill>
                <a:srgbClr val="002060"/>
              </a:solidFill>
            </a:rPr>
            <a:t>學科型中心工作備忘錄</a:t>
          </a:r>
          <a:endParaRPr lang="zh-TW" altLang="en-US" sz="900" b="0" kern="1200" dirty="0">
            <a:solidFill>
              <a:srgbClr val="002060"/>
            </a:solidFill>
          </a:endParaRPr>
        </a:p>
      </dsp:txBody>
      <dsp:txXfrm>
        <a:off x="175519" y="900"/>
        <a:ext cx="801089" cy="480653"/>
      </dsp:txXfrm>
    </dsp:sp>
    <dsp:sp modelId="{6CD25080-7FF3-4DE6-BBBC-7BDFAD1EE743}">
      <dsp:nvSpPr>
        <dsp:cNvPr id="0" name=""/>
        <dsp:cNvSpPr/>
      </dsp:nvSpPr>
      <dsp:spPr>
        <a:xfrm>
          <a:off x="175519" y="561662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舉辦學術活動流程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561662"/>
        <a:ext cx="801089" cy="480653"/>
      </dsp:txXfrm>
    </dsp:sp>
    <dsp:sp modelId="{AEBB12DA-3D18-4011-9073-463B0A428619}">
      <dsp:nvSpPr>
        <dsp:cNvPr id="0" name=""/>
        <dsp:cNvSpPr/>
      </dsp:nvSpPr>
      <dsp:spPr>
        <a:xfrm>
          <a:off x="175519" y="1122424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活動申請表（簡表）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122424"/>
        <a:ext cx="801089" cy="480653"/>
      </dsp:txXfrm>
    </dsp:sp>
    <dsp:sp modelId="{3AE90D36-B7F4-408C-9DA7-D4723E4C3A22}">
      <dsp:nvSpPr>
        <dsp:cNvPr id="0" name=""/>
        <dsp:cNvSpPr/>
      </dsp:nvSpPr>
      <dsp:spPr>
        <a:xfrm>
          <a:off x="175519" y="1683187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外國人扣稅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1683187"/>
        <a:ext cx="801089" cy="480653"/>
      </dsp:txXfrm>
    </dsp:sp>
    <dsp:sp modelId="{CC9630D9-4C30-4B3E-AD0A-0CEABF484424}">
      <dsp:nvSpPr>
        <dsp:cNvPr id="0" name=""/>
        <dsp:cNvSpPr/>
      </dsp:nvSpPr>
      <dsp:spPr>
        <a:xfrm>
          <a:off x="175519" y="2243949"/>
          <a:ext cx="801089" cy="48065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成果報告書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243949"/>
        <a:ext cx="801089" cy="480653"/>
      </dsp:txXfrm>
    </dsp:sp>
    <dsp:sp modelId="{70C24323-07A2-48AB-81D9-8275DDBF2988}">
      <dsp:nvSpPr>
        <dsp:cNvPr id="0" name=""/>
        <dsp:cNvSpPr/>
      </dsp:nvSpPr>
      <dsp:spPr>
        <a:xfrm>
          <a:off x="175519" y="2804711"/>
          <a:ext cx="801089" cy="4806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u="none" kern="1200" dirty="0" smtClean="0">
              <a:solidFill>
                <a:srgbClr val="002060"/>
              </a:solidFill>
            </a:rPr>
            <a:t>法律學院場地借用說明</a:t>
          </a:r>
          <a:endParaRPr lang="zh-TW" altLang="en-US" sz="900" u="none" kern="1200" dirty="0">
            <a:solidFill>
              <a:srgbClr val="002060"/>
            </a:solidFill>
          </a:endParaRPr>
        </a:p>
      </dsp:txBody>
      <dsp:txXfrm>
        <a:off x="175519" y="2804711"/>
        <a:ext cx="801089" cy="480653"/>
      </dsp:txXfrm>
    </dsp:sp>
    <dsp:sp modelId="{3C1437E8-9FF0-431A-B85C-FB2C7E901A4B}">
      <dsp:nvSpPr>
        <dsp:cNvPr id="0" name=""/>
        <dsp:cNvSpPr/>
      </dsp:nvSpPr>
      <dsp:spPr>
        <a:xfrm>
          <a:off x="175519" y="3365473"/>
          <a:ext cx="801089" cy="480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</a:rPr>
            <a:t>收據範例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365473"/>
        <a:ext cx="801089" cy="480653"/>
      </dsp:txXfrm>
    </dsp:sp>
    <dsp:sp modelId="{A014837C-2DD5-4D9A-A679-A37D5794D5F9}">
      <dsp:nvSpPr>
        <dsp:cNvPr id="0" name=""/>
        <dsp:cNvSpPr/>
      </dsp:nvSpPr>
      <dsp:spPr>
        <a:xfrm>
          <a:off x="175519" y="3926236"/>
          <a:ext cx="801089" cy="4806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900" kern="1200" dirty="0" smtClean="0">
              <a:solidFill>
                <a:srgbClr val="002060"/>
              </a:solidFill>
            </a:rPr>
            <a:t>Q&amp;A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3926236"/>
        <a:ext cx="801089" cy="480653"/>
      </dsp:txXfrm>
    </dsp:sp>
    <dsp:sp modelId="{7D61E62F-CA6B-4A9B-B0A4-DEE137C6BBD0}">
      <dsp:nvSpPr>
        <dsp:cNvPr id="0" name=""/>
        <dsp:cNvSpPr/>
      </dsp:nvSpPr>
      <dsp:spPr>
        <a:xfrm>
          <a:off x="175519" y="4486998"/>
          <a:ext cx="801089" cy="4806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900" kern="1200" dirty="0" smtClean="0">
              <a:solidFill>
                <a:srgbClr val="002060"/>
              </a:solidFill>
              <a:latin typeface="+mn-ea"/>
              <a:ea typeface="+mn-ea"/>
            </a:rPr>
            <a:t>兼任助理勞健保整合系統</a:t>
          </a:r>
          <a:endParaRPr lang="zh-TW" altLang="en-US" sz="900" kern="1200" dirty="0">
            <a:solidFill>
              <a:srgbClr val="002060"/>
            </a:solidFill>
          </a:endParaRPr>
        </a:p>
      </dsp:txBody>
      <dsp:txXfrm>
        <a:off x="175519" y="4486998"/>
        <a:ext cx="801089" cy="480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9E70D-15A9-4A04-994D-A98C96A69E54}" type="datetimeFigureOut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06D0C-D962-43E3-8421-DA60A37FB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00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6D0C-D962-43E3-8421-DA60A37FBC7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75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6D0C-D962-43E3-8421-DA60A37FBC7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3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6D0C-D962-43E3-8421-DA60A37FBC7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52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6D0C-D962-43E3-8421-DA60A37FBC7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49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2DA7AC-15B0-4DBD-B5FB-00B0473EC57C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F395-7302-494F-84CF-D23B7DD5947B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77AB-A635-4056-955D-7553E88FB5FF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FA60-4295-4D7F-B6DD-CAE7FA4005DD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D3BC-8584-4F22-A5F6-10746EC29F41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0E11-31D8-4795-A50F-E5C1D74B684F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5C91-DCC8-4DF4-AF4B-DECAE05A6DE9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6C64-20A5-4E1A-8222-3ADE7C0F357E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FDC1-3EA4-4D4A-AD2C-A7C819DE2C6B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4F27-4FC1-4972-8C26-CF3B38A40A65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AAC8-5565-413E-88C1-13053F32CDA1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51DAFF-F18C-4EEB-AD0B-0D7B94C84E33}" type="datetime1">
              <a:rPr lang="zh-TW" altLang="en-US" smtClean="0"/>
              <a:t>2019/3/7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B872F90-928C-451F-A112-FBCE2329F2B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oleObject" Target="../embeddings/oleObject3.bin"/><Relationship Id="rId7" Type="http://schemas.openxmlformats.org/officeDocument/2006/relationships/diagramLayout" Target="../diagrams/layout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11.xml"/><Relationship Id="rId5" Type="http://schemas.openxmlformats.org/officeDocument/2006/relationships/image" Target="../media/image5.emf"/><Relationship Id="rId10" Type="http://schemas.microsoft.com/office/2007/relationships/diagramDrawing" Target="../diagrams/drawing11.xml"/><Relationship Id="rId4" Type="http://schemas.openxmlformats.org/officeDocument/2006/relationships/package" Target="../embeddings/Microsoft_Word_Document3.docx"/><Relationship Id="rId9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hyperlink" Target="https://reurl.cc/5OMWy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hyperlink" Target="#_top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hyperlink" Target="file:///C:\Users\user\Desktop\106-1&#23416;&#31185;&#22411;&#20013;&#24515;&#21161;&#29702;&#24037;&#20316;&#25163;&#20874;.docx#_to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hyperlink" Target="https://assistant.ntpu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0.xml"/><Relationship Id="rId2" Type="http://schemas.openxmlformats.org/officeDocument/2006/relationships/hyperlink" Target="https://assistant.ntpu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7.xml"/><Relationship Id="rId9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4.emf"/><Relationship Id="rId4" Type="http://schemas.openxmlformats.org/officeDocument/2006/relationships/diagramLayout" Target="../diagrams/layout9.xml"/><Relationship Id="rId9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107-2</a:t>
            </a:r>
            <a:br>
              <a:rPr lang="en-US" altLang="zh-TW" smtClean="0"/>
            </a:br>
            <a:r>
              <a:rPr lang="zh-TW" altLang="en-US" smtClean="0"/>
              <a:t>助理</a:t>
            </a:r>
            <a:r>
              <a:rPr lang="en-US" altLang="zh-TW" smtClean="0"/>
              <a:t>SOP</a:t>
            </a:r>
            <a:r>
              <a:rPr lang="zh-TW" altLang="en-US" smtClean="0"/>
              <a:t>說明會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33365" y="4725145"/>
            <a:ext cx="3309803" cy="792088"/>
          </a:xfrm>
        </p:spPr>
        <p:txBody>
          <a:bodyPr>
            <a:normAutofit/>
          </a:bodyPr>
          <a:lstStyle/>
          <a:p>
            <a:r>
              <a:rPr lang="zh-TW" altLang="en-US" smtClean="0"/>
              <a:t>教師助理</a:t>
            </a:r>
            <a:endParaRPr lang="en-US" altLang="zh-TW" smtClean="0"/>
          </a:p>
          <a:p>
            <a:r>
              <a:rPr lang="zh-TW" altLang="en-US" smtClean="0"/>
              <a:t>學科型中心助理</a:t>
            </a:r>
            <a:endParaRPr lang="en-US" altLang="zh-TW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0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08964"/>
              </p:ext>
            </p:extLst>
          </p:nvPr>
        </p:nvGraphicFramePr>
        <p:xfrm>
          <a:off x="1836738" y="1049338"/>
          <a:ext cx="6811962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文件" r:id="rId4" imgW="6822595" imgH="4854410" progId="Word.Document.12">
                  <p:embed/>
                </p:oleObj>
              </mc:Choice>
              <mc:Fallback>
                <p:oleObj name="文件" r:id="rId4" imgW="6822595" imgH="4854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6738" y="1049338"/>
                        <a:ext cx="6811962" cy="484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33"/>
          <p:cNvSpPr txBox="1">
            <a:spLocks noChangeArrowheads="1"/>
          </p:cNvSpPr>
          <p:nvPr/>
        </p:nvSpPr>
        <p:spPr bwMode="auto">
          <a:xfrm>
            <a:off x="1691680" y="2288596"/>
            <a:ext cx="612067" cy="538092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900" kern="100" dirty="0" smtClean="0">
                <a:effectLst/>
                <a:latin typeface="Calibri"/>
                <a:ea typeface="新細明體"/>
                <a:cs typeface="Times New Roman"/>
              </a:rPr>
              <a:t>需與成果報告書一致</a:t>
            </a:r>
            <a:endParaRPr lang="zh-TW" sz="10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graphicFrame>
        <p:nvGraphicFramePr>
          <p:cNvPr id="2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253337"/>
              </p:ext>
            </p:extLst>
          </p:nvPr>
        </p:nvGraphicFramePr>
        <p:xfrm>
          <a:off x="611560" y="1052736"/>
          <a:ext cx="11521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52120" y="13887"/>
            <a:ext cx="15841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領款收據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0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953977"/>
              </p:ext>
            </p:extLst>
          </p:nvPr>
        </p:nvGraphicFramePr>
        <p:xfrm>
          <a:off x="611560" y="1052736"/>
          <a:ext cx="11521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52120" y="13887"/>
            <a:ext cx="15841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停車申請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78309" y="1628800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/>
              <a:t>台北校區停車申請：至遲於</a:t>
            </a:r>
            <a:r>
              <a:rPr lang="en-US" altLang="zh-TW" dirty="0"/>
              <a:t>3</a:t>
            </a:r>
            <a:r>
              <a:rPr lang="zh-TW" altLang="zh-TW" dirty="0"/>
              <a:t>天前將申請書填妥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 </a:t>
            </a:r>
            <a:r>
              <a:rPr lang="en-US" altLang="zh-TW" dirty="0" err="1" smtClean="0">
                <a:latin typeface="+mj-ea"/>
                <a:ea typeface="+mj-ea"/>
              </a:rPr>
              <a:t>學術活動</a:t>
            </a:r>
            <a:r>
              <a:rPr lang="zh-TW" altLang="en-US" dirty="0" smtClean="0">
                <a:latin typeface="+mj-ea"/>
                <a:ea typeface="+mj-ea"/>
              </a:rPr>
              <a:t>組</a:t>
            </a:r>
            <a:r>
              <a:rPr lang="zh-TW" altLang="zh-TW" dirty="0" smtClean="0"/>
              <a:t>，</a:t>
            </a:r>
            <a:r>
              <a:rPr lang="zh-TW" altLang="zh-TW" dirty="0"/>
              <a:t>申請單請至系網頁</a:t>
            </a:r>
            <a:r>
              <a:rPr lang="en-US" altLang="zh-TW" dirty="0"/>
              <a:t>(</a:t>
            </a:r>
            <a:r>
              <a:rPr lang="en-US" altLang="zh-TW" u="sng" dirty="0">
                <a:hlinkClick r:id="rId7"/>
              </a:rPr>
              <a:t>https://reurl.cc/5OMWy</a:t>
            </a:r>
            <a:r>
              <a:rPr lang="en-US" altLang="zh-TW" dirty="0"/>
              <a:t>)</a:t>
            </a:r>
            <a:r>
              <a:rPr lang="zh-TW" altLang="zh-TW" dirty="0"/>
              <a:t>下載；並建議於活動前再次與行政單位確認</a:t>
            </a:r>
            <a:r>
              <a:rPr lang="en-US" altLang="zh-TW" dirty="0"/>
              <a:t>(</a:t>
            </a:r>
            <a:r>
              <a:rPr lang="zh-TW" altLang="zh-TW" dirty="0"/>
              <a:t>台北→行政管理組</a:t>
            </a:r>
            <a:r>
              <a:rPr lang="en-US" altLang="zh-TW" dirty="0"/>
              <a:t>#18256)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/>
              <a:t>三峽校區停車申請：請自行下載三峽校區申請單</a:t>
            </a:r>
            <a:r>
              <a:rPr lang="en-US" altLang="zh-TW" dirty="0"/>
              <a:t>(</a:t>
            </a:r>
            <a:r>
              <a:rPr lang="en-US" altLang="zh-TW" u="sng" dirty="0">
                <a:hlinkClick r:id="rId7"/>
              </a:rPr>
              <a:t>https://reurl.cc/5OMWy</a:t>
            </a:r>
            <a:r>
              <a:rPr lang="en-US" altLang="zh-TW" dirty="0"/>
              <a:t>)</a:t>
            </a:r>
            <a:r>
              <a:rPr lang="zh-TW" altLang="zh-TW" dirty="0"/>
              <a:t>正本</a:t>
            </a:r>
            <a:r>
              <a:rPr lang="en-US" altLang="zh-TW" dirty="0"/>
              <a:t>1</a:t>
            </a:r>
            <a:r>
              <a:rPr lang="zh-TW" altLang="zh-TW" dirty="0"/>
              <a:t>份，至系辦核章後，送行政大樓</a:t>
            </a:r>
            <a:r>
              <a:rPr lang="en-US" altLang="zh-TW" dirty="0"/>
              <a:t>1F</a:t>
            </a:r>
            <a:r>
              <a:rPr lang="zh-TW" altLang="zh-TW" dirty="0"/>
              <a:t>服務中心，服務中心會給予</a:t>
            </a:r>
            <a:r>
              <a:rPr lang="en-US" altLang="zh-TW" dirty="0"/>
              <a:t>QR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 </a:t>
            </a:r>
            <a:r>
              <a:rPr lang="en-US" altLang="zh-TW" dirty="0" smtClean="0"/>
              <a:t>1</a:t>
            </a:r>
            <a:r>
              <a:rPr lang="zh-TW" altLang="zh-TW" dirty="0"/>
              <a:t>張，請演講當天交給講者，並提醒演講貴賓離校前，務必至繳費亭，掃描</a:t>
            </a:r>
            <a:r>
              <a:rPr lang="en-US" altLang="zh-TW" dirty="0"/>
              <a:t>QR Code</a:t>
            </a:r>
            <a:r>
              <a:rPr lang="zh-TW" altLang="zh-TW" dirty="0"/>
              <a:t>後離校，免收停車費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/>
              <a:t>大型遊覽車只能從隆恩哨進出，務必提前申請並告知司機行車路線。</a:t>
            </a:r>
          </a:p>
        </p:txBody>
      </p:sp>
    </p:spTree>
    <p:extLst>
      <p:ext uri="{BB962C8B-B14F-4D97-AF65-F5344CB8AC3E}">
        <p14:creationId xmlns:p14="http://schemas.microsoft.com/office/powerpoint/2010/main" val="39810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27808"/>
              </p:ext>
            </p:extLst>
          </p:nvPr>
        </p:nvGraphicFramePr>
        <p:xfrm>
          <a:off x="1979712" y="1268760"/>
          <a:ext cx="6048671" cy="4916414"/>
        </p:xfrm>
        <a:graphic>
          <a:graphicData uri="http://schemas.openxmlformats.org/drawingml/2006/table">
            <a:tbl>
              <a:tblPr firstRow="1" firstCol="1" bandRow="1"/>
              <a:tblGrid>
                <a:gridCol w="980916"/>
                <a:gridCol w="1852840"/>
                <a:gridCol w="1143795"/>
                <a:gridCol w="2071120"/>
              </a:tblGrid>
              <a:tr h="323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活動名稱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8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日期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時間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地點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與會人員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主持人：</a:t>
                      </a:r>
                      <a:r>
                        <a:rPr lang="en-US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　　　　　</a:t>
                      </a:r>
                      <a:r>
                        <a:rPr lang="en-US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　</a:t>
                      </a:r>
                      <a:r>
                        <a:rPr lang="en-US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　演講人：</a:t>
                      </a:r>
                      <a:r>
                        <a:rPr lang="en-US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                   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與談人：</a:t>
                      </a:r>
                      <a:r>
                        <a:rPr lang="en-US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　　　　　</a:t>
                      </a:r>
                      <a:r>
                        <a:rPr lang="en-US" sz="11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    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8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參與人數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負責助理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是否屬於課堂演講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-2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□課堂演講（課堂名稱：</a:t>
                      </a:r>
                      <a:r>
                        <a:rPr lang="en-US" sz="1000" u="sng" kern="100" spc="-2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      </a:t>
                      </a:r>
                      <a:r>
                        <a:rPr lang="zh-TW" sz="1000" u="sng" kern="100" spc="-2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　　　</a:t>
                      </a:r>
                      <a:r>
                        <a:rPr lang="en-US" sz="1000" u="sng" kern="100" spc="-2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1000" kern="100" spc="-2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、授課教師：</a:t>
                      </a:r>
                      <a:r>
                        <a:rPr lang="zh-TW" sz="1000" u="sng" kern="100" spc="-2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　　　　　　　</a:t>
                      </a:r>
                      <a:r>
                        <a:rPr lang="zh-TW" sz="1000" kern="100" spc="-2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）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5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研究中心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可複選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勞動法學科型中心 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民事法學科型中心 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財經法學科型中心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         </a:t>
                      </a:r>
                      <a:endParaRPr lang="en-US" sz="100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新細明體"/>
                        <a:cs typeface="細明體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國際法學科型中心 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刑法學科型中心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公法學科型中心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            </a:t>
                      </a:r>
                      <a:endParaRPr lang="en-US" sz="100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新細明體"/>
                        <a:cs typeface="細明體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00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法理學學科型中心 </a:t>
                      </a:r>
                      <a:r>
                        <a:rPr lang="en-US" altLang="zh-TW" sz="100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              </a:t>
                      </a:r>
                      <a:r>
                        <a:rPr lang="zh-TW" sz="100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其他： </a:t>
                      </a:r>
                      <a:r>
                        <a:rPr lang="en-US" sz="10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            </a:t>
                      </a:r>
                      <a:r>
                        <a:rPr lang="en-US" sz="1000" u="sng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   </a:t>
                      </a:r>
                      <a:r>
                        <a:rPr lang="en-US" sz="1000" u="none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      </a:t>
                      </a:r>
                      <a:r>
                        <a:rPr lang="zh-TW" sz="1000" kern="0" spc="-2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effectLst/>
                          <a:latin typeface="Calibri"/>
                          <a:ea typeface="新細明體"/>
                          <a:cs typeface="細明體"/>
                        </a:rPr>
                        <a:t>無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6923" marR="4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3648">
                <a:tc gridSpan="4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活動內容描述：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如：出席狀況、進行方式、互動情形等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…………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2165" marR="121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290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活動檢討與改進方案：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如：活動流程、人員配置、活動參與率、經費運用等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…………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2165" marR="121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328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繳交附件：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標楷體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簽到單 □演講費領據 □授權書 □會議錄音檔 □活動照片 □實際經費使用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海報及電子檔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□其他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如□活動手冊 □論文集 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</a:t>
                      </a:r>
                      <a:r>
                        <a:rPr lang="zh-TW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會議記錄 </a:t>
                      </a:r>
                      <a:r>
                        <a:rPr lang="en-US" sz="1000" u="sng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                   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2165" marR="121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0336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活動照片（至少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張）：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2000"/>
                        <a:buFont typeface="文鼎粗隸"/>
                        <a:buChar char="※"/>
                        <a:tabLst>
                          <a:tab pos="228600" algn="l"/>
                        </a:tabLst>
                      </a:pPr>
                      <a:r>
                        <a:rPr lang="zh-TW" sz="1000" b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照片請另提供原始檔，謝謝！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2165" marR="1216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15616" y="751179"/>
            <a:ext cx="5544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國立臺北大學法律學院系 學術活動（含參訪）成果報告書</a:t>
            </a:r>
            <a:endParaRPr kumimoji="1" lang="zh-TW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2339752" y="1412776"/>
            <a:ext cx="1190625" cy="542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2555776" y="5085184"/>
            <a:ext cx="1569913" cy="68694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graphicFrame>
        <p:nvGraphicFramePr>
          <p:cNvPr id="1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040438"/>
              </p:ext>
            </p:extLst>
          </p:nvPr>
        </p:nvGraphicFramePr>
        <p:xfrm>
          <a:off x="539552" y="1196752"/>
          <a:ext cx="12961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08104" y="13887"/>
            <a:ext cx="20882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成果報告書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8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24820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59910"/>
              </p:ext>
            </p:extLst>
          </p:nvPr>
        </p:nvGraphicFramePr>
        <p:xfrm>
          <a:off x="2002458" y="1248200"/>
          <a:ext cx="6383243" cy="47961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90754"/>
                <a:gridCol w="1006692"/>
                <a:gridCol w="3385797"/>
              </a:tblGrid>
              <a:tr h="251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空間性質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管理者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6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上課教室、教師</a:t>
                      </a:r>
                      <a:r>
                        <a:rPr lang="zh-TW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休息室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事務組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大部分在</a:t>
                      </a: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1~2</a:t>
                      </a:r>
                      <a:r>
                        <a:rPr lang="zh-TW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樓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線上預約網址：</a:t>
                      </a:r>
                      <a:r>
                        <a:rPr lang="zh-TW" sz="1100" b="1" kern="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https://sea.cc.ntpu.edu.tw/pls/eval/placesysm.adm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聯絡人：事務組、營繕組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(1</a:t>
                      </a:r>
                      <a:r>
                        <a:rPr lang="zh-TW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樓教室晚上不開放空調，如有演講借用，需填寫臺北大學空調及照明設備開放申請表</a:t>
                      </a: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R201</a:t>
                      </a:r>
                      <a:r>
                        <a:rPr lang="zh-TW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階梯教室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無法於線上借用。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請填寫場地申請單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三峽校區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送事務組預約。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聯絡人：事務組（分機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66263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）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R413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會議室、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R604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會議室、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R606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會議室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14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樓系辦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採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人工方式借用，請至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樓系辦登記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en-US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R413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如遇系上重要會議將無法借用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882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小型研討室、教室</a:t>
                      </a:r>
                      <a:r>
                        <a:rPr lang="en-US" sz="1400" b="1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..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14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樓系辦學術活動組助理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 indent="-143510" algn="just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1.R308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en-US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R403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en-US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R423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，</a:t>
                      </a:r>
                      <a:r>
                        <a:rPr lang="en-US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R516</a:t>
                      </a:r>
                      <a:r>
                        <a:rPr lang="en-US" altLang="zh-TW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r>
                        <a:rPr lang="en-US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521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，部分教室有安排上課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借用採人工方式，預約</a:t>
                      </a:r>
                      <a:r>
                        <a:rPr lang="zh-TW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方式</a:t>
                      </a:r>
                      <a:r>
                        <a:rPr lang="zh-TW" altLang="en-US" sz="1400" b="1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請洽系辦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聯絡人：學術活動組（分機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67666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）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R613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會議室、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R229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飛鳶講堂、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樓中庭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14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樓院辦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3510" indent="-143510"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R229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飛鳶講堂請注意不可飲食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0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R722</a:t>
                      </a: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會議室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14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樓院辦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3510" indent="-143510"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自行於空間門口登記表登記借用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5238" marR="6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44008" y="102473"/>
            <a:ext cx="351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  <a:hlinkClick r:id="rId2"/>
              </a:rPr>
              <a:t>法律學院場地借用暨使用說明</a:t>
            </a:r>
            <a:endParaRPr kumimoji="1" lang="zh-TW" alt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1712" y="6126474"/>
            <a:ext cx="6624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1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註：</a:t>
            </a:r>
            <a:r>
              <a:rPr kumimoji="1" lang="en-US" altLang="zh-TW" sz="1100" b="1" dirty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R103</a:t>
            </a:r>
            <a:r>
              <a:rPr kumimoji="1" lang="zh-TW" altLang="en-US" sz="11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實習法庭，除與實習法庭性質相近的課程活動</a:t>
            </a:r>
            <a:r>
              <a:rPr kumimoji="1" lang="en-US" altLang="zh-TW" sz="1100" b="1" dirty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kumimoji="1" lang="zh-TW" altLang="en-US" sz="11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如辯論、法庭課程</a:t>
            </a:r>
            <a:r>
              <a:rPr kumimoji="1" lang="en-US" altLang="zh-TW" sz="1100" b="1" dirty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)</a:t>
            </a:r>
            <a:r>
              <a:rPr kumimoji="1" lang="zh-TW" altLang="en-US" sz="11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外，其餘活動不提供借用。</a:t>
            </a:r>
            <a:endParaRPr kumimoji="1" lang="zh-TW" altLang="en-US" sz="16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45461" y="764704"/>
            <a:ext cx="3148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三峽法學大樓空間管理大致分為</a:t>
            </a:r>
            <a:r>
              <a:rPr kumimoji="1" lang="en-US" altLang="zh-TW" sz="1400" b="1" dirty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6</a:t>
            </a:r>
            <a:r>
              <a:rPr kumimoji="1" lang="zh-TW" altLang="en-US" sz="140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類：</a:t>
            </a:r>
            <a:endParaRPr kumimoji="1" lang="zh-TW" altLang="en-US" sz="6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1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467360"/>
              </p:ext>
            </p:extLst>
          </p:nvPr>
        </p:nvGraphicFramePr>
        <p:xfrm>
          <a:off x="611560" y="1072481"/>
          <a:ext cx="1152128" cy="473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6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橢圓 21"/>
          <p:cNvSpPr>
            <a:spLocks noChangeArrowheads="1"/>
          </p:cNvSpPr>
          <p:nvPr/>
        </p:nvSpPr>
        <p:spPr bwMode="auto">
          <a:xfrm>
            <a:off x="4711861" y="3284984"/>
            <a:ext cx="3200400" cy="65294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抬頭一律為：國立臺北大學</a:t>
            </a:r>
            <a:endParaRPr kumimoji="1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統編為：</a:t>
            </a:r>
            <a:r>
              <a:rPr kumimoji="1" lang="en-US" altLang="zh-TW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10617383</a:t>
            </a:r>
            <a:endParaRPr kumimoji="1" lang="en-US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43762" y="90011"/>
            <a:ext cx="1622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2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收據</a:t>
            </a:r>
            <a:r>
              <a:rPr kumimoji="1" lang="zh-TW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範例</a:t>
            </a:r>
            <a:r>
              <a:rPr kumimoji="1" lang="en-US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-1</a:t>
            </a:r>
            <a:endParaRPr kumimoji="1" lang="zh-TW" altLang="zh-TW" sz="22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11312" y="3334459"/>
            <a:ext cx="115212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郵資購票證明</a:t>
            </a:r>
            <a:endParaRPr kumimoji="1" lang="zh-TW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8" name="圖片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16"/>
          <a:stretch/>
        </p:blipFill>
        <p:spPr bwMode="auto">
          <a:xfrm>
            <a:off x="2439636" y="4135070"/>
            <a:ext cx="6111240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直線接點 11"/>
          <p:cNvCxnSpPr>
            <a:cxnSpLocks noChangeShapeType="1"/>
          </p:cNvCxnSpPr>
          <p:nvPr/>
        </p:nvCxnSpPr>
        <p:spPr bwMode="auto">
          <a:xfrm flipV="1">
            <a:off x="4400550" y="3717032"/>
            <a:ext cx="3429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橢圓 16"/>
          <p:cNvSpPr>
            <a:spLocks noChangeArrowheads="1"/>
          </p:cNvSpPr>
          <p:nvPr/>
        </p:nvSpPr>
        <p:spPr bwMode="auto">
          <a:xfrm>
            <a:off x="5931958" y="5876802"/>
            <a:ext cx="2171700" cy="685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郵資費超過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$5000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，請郵局加蓋主管章</a:t>
            </a:r>
            <a:endParaRPr kumimoji="1" lang="zh-TW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cxnSp>
        <p:nvCxnSpPr>
          <p:cNvPr id="14" name="直線接點 13"/>
          <p:cNvCxnSpPr>
            <a:cxnSpLocks noChangeShapeType="1"/>
          </p:cNvCxnSpPr>
          <p:nvPr/>
        </p:nvCxnSpPr>
        <p:spPr bwMode="auto">
          <a:xfrm flipV="1">
            <a:off x="7151712" y="5194195"/>
            <a:ext cx="114300" cy="6826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矩形 18"/>
          <p:cNvSpPr/>
          <p:nvPr/>
        </p:nvSpPr>
        <p:spPr>
          <a:xfrm>
            <a:off x="2189008" y="1628800"/>
            <a:ext cx="6127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1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、所繳交的收據、發票，請依上面範例填寫清楚。</a:t>
            </a:r>
            <a:endParaRPr lang="zh-TW" altLang="zh-TW" sz="1200" kern="100" dirty="0"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2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、抬頭一律為：國立臺北大學；學校統一編號為：</a:t>
            </a: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10617383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。</a:t>
            </a:r>
            <a:endParaRPr lang="zh-TW" altLang="zh-TW" sz="1200" kern="100" dirty="0"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3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、收據內文</a:t>
            </a: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-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中文品名、數量、價格需填寫清楚。</a:t>
            </a:r>
            <a:endParaRPr lang="zh-TW" altLang="zh-TW" sz="1200" kern="100" dirty="0"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4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、請用鉛筆在發票或收據背面註明：中心名稱、活動名稱、活動時間、經費代墊人、助理姓名及聯絡電話。</a:t>
            </a:r>
            <a:endParaRPr lang="zh-TW" altLang="zh-TW" sz="1200" kern="100" dirty="0"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5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、收據、發票之金額及明細，不得塗改。</a:t>
            </a:r>
            <a:endParaRPr lang="zh-TW" altLang="zh-TW" sz="1200" kern="100" dirty="0"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6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、請於演講活動、開會後</a:t>
            </a:r>
            <a:r>
              <a:rPr lang="en-US" altLang="zh-TW" sz="1200" b="1" kern="100" dirty="0">
                <a:latin typeface="Calibri"/>
                <a:ea typeface="新細明體"/>
                <a:cs typeface="Times New Roman"/>
              </a:rPr>
              <a:t>1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週內將發票或收據送至研創，始能在主計室規定時限內完成核銷程序（如逾期繳交核銷單據造成主計室退件，後果自負）。</a:t>
            </a:r>
            <a:endParaRPr lang="zh-TW" alt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063190" y="5884027"/>
            <a:ext cx="3580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※主計室要求在空白處要書寫：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1.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用途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2.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寄送類別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限時、掛號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..)3.</a:t>
            </a:r>
            <a:r>
              <a:rPr kumimoji="1" lang="zh-TW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數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量。</a:t>
            </a:r>
            <a:endParaRPr kumimoji="1" lang="zh-TW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270241" y="1209571"/>
            <a:ext cx="57606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1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原則</a:t>
            </a:r>
            <a:endParaRPr kumimoji="1" lang="zh-TW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2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38033"/>
              </p:ext>
            </p:extLst>
          </p:nvPr>
        </p:nvGraphicFramePr>
        <p:xfrm>
          <a:off x="762556" y="1037142"/>
          <a:ext cx="1152128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0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627784" y="1480535"/>
            <a:ext cx="100811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二聯式發票</a:t>
            </a:r>
            <a:endParaRPr kumimoji="1" lang="zh-TW" altLang="zh-TW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7" name="圖片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6" b="28647"/>
          <a:stretch/>
        </p:blipFill>
        <p:spPr bwMode="auto">
          <a:xfrm>
            <a:off x="2164452" y="2060847"/>
            <a:ext cx="6111240" cy="345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2588663" y="5515880"/>
            <a:ext cx="5991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※</a:t>
            </a:r>
            <a:r>
              <a:rPr lang="zh-TW" altLang="en-US" sz="1400" b="1" dirty="0"/>
              <a:t>如為</a:t>
            </a:r>
            <a:r>
              <a:rPr lang="en-US" altLang="zh-TW" sz="1400" b="1" dirty="0"/>
              <a:t>3</a:t>
            </a:r>
            <a:r>
              <a:rPr lang="zh-TW" altLang="en-US" sz="1400" b="1" dirty="0"/>
              <a:t>聯式發票，除需加註統編</a:t>
            </a:r>
            <a:r>
              <a:rPr lang="en-US" altLang="zh-TW" sz="1400" b="1" dirty="0"/>
              <a:t>10617383</a:t>
            </a:r>
            <a:r>
              <a:rPr lang="zh-TW" altLang="en-US" sz="1400" b="1" dirty="0"/>
              <a:t>，且第</a:t>
            </a:r>
            <a:r>
              <a:rPr lang="en-US" altLang="zh-TW" sz="1400" b="1" dirty="0"/>
              <a:t>2</a:t>
            </a:r>
            <a:r>
              <a:rPr lang="zh-TW" altLang="en-US" sz="1400" b="1" dirty="0"/>
              <a:t>聯和第</a:t>
            </a:r>
            <a:r>
              <a:rPr lang="en-US" altLang="zh-TW" sz="1400" b="1" dirty="0"/>
              <a:t>3</a:t>
            </a:r>
            <a:r>
              <a:rPr lang="zh-TW" altLang="en-US" sz="1400" b="1" dirty="0"/>
              <a:t>聯要同時交回</a:t>
            </a:r>
            <a:r>
              <a:rPr lang="zh-TW" altLang="en-US" sz="1400" b="1" dirty="0" smtClean="0"/>
              <a:t>。</a:t>
            </a:r>
            <a:endParaRPr lang="zh-TW" altLang="en-US" sz="1400" b="1" dirty="0"/>
          </a:p>
        </p:txBody>
      </p:sp>
      <p:sp>
        <p:nvSpPr>
          <p:cNvPr id="10" name="矩形 9"/>
          <p:cNvSpPr/>
          <p:nvPr/>
        </p:nvSpPr>
        <p:spPr>
          <a:xfrm>
            <a:off x="5643762" y="90011"/>
            <a:ext cx="1622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2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收據</a:t>
            </a:r>
            <a:r>
              <a:rPr kumimoji="1" lang="zh-TW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範例</a:t>
            </a:r>
            <a:r>
              <a:rPr kumimoji="1" lang="en-US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-2</a:t>
            </a:r>
            <a:endParaRPr kumimoji="1" lang="zh-TW" altLang="zh-TW" sz="22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1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769929"/>
              </p:ext>
            </p:extLst>
          </p:nvPr>
        </p:nvGraphicFramePr>
        <p:xfrm>
          <a:off x="755576" y="1124744"/>
          <a:ext cx="1224136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9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627784" y="1480535"/>
            <a:ext cx="100811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1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收銀機 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發票</a:t>
            </a:r>
            <a:endParaRPr kumimoji="1" lang="zh-TW" altLang="zh-TW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1" name="圖片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2"/>
          <a:stretch/>
        </p:blipFill>
        <p:spPr bwMode="auto">
          <a:xfrm>
            <a:off x="2339752" y="2339340"/>
            <a:ext cx="6111240" cy="217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4283968" y="2203123"/>
            <a:ext cx="2628900" cy="4572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200" b="1" kern="10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統編為：</a:t>
            </a:r>
            <a:r>
              <a:rPr lang="en-US" sz="1200" b="1" kern="10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10617383</a:t>
            </a:r>
            <a:endParaRPr lang="zh-TW" sz="1200" kern="100">
              <a:effectLst/>
              <a:latin typeface="Calibri"/>
              <a:ea typeface="新細明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100" kern="100">
                <a:solidFill>
                  <a:srgbClr val="FF0000"/>
                </a:solidFill>
                <a:effectLst/>
                <a:latin typeface="Courier New"/>
                <a:ea typeface="新細明體"/>
                <a:cs typeface="Times New Roman"/>
              </a:rPr>
              <a:t> </a:t>
            </a:r>
            <a:endParaRPr lang="zh-TW" sz="1200" kern="100">
              <a:effectLst/>
              <a:latin typeface="Calibri"/>
              <a:ea typeface="新細明體"/>
              <a:cs typeface="Times New Roman"/>
            </a:endParaRPr>
          </a:p>
        </p:txBody>
      </p:sp>
      <p:cxnSp>
        <p:nvCxnSpPr>
          <p:cNvPr id="14" name="直線接點 13"/>
          <p:cNvCxnSpPr>
            <a:cxnSpLocks noChangeShapeType="1"/>
          </p:cNvCxnSpPr>
          <p:nvPr/>
        </p:nvCxnSpPr>
        <p:spPr bwMode="auto">
          <a:xfrm flipV="1">
            <a:off x="5105772" y="2649437"/>
            <a:ext cx="1143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2267744" y="4530127"/>
            <a:ext cx="6399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ym typeface="Wingdings"/>
              </a:rPr>
              <a:t></a:t>
            </a:r>
            <a:r>
              <a:rPr lang="zh-TW" altLang="zh-TW" sz="1400" dirty="0"/>
              <a:t>品名：如發票沒打出來，請自行填寫：中文品名</a:t>
            </a:r>
            <a:r>
              <a:rPr lang="en-US" altLang="zh-TW" sz="1400" dirty="0"/>
              <a:t>×</a:t>
            </a:r>
            <a:r>
              <a:rPr lang="zh-TW" altLang="zh-TW" sz="1400" dirty="0"/>
              <a:t>數量</a:t>
            </a:r>
            <a:r>
              <a:rPr lang="en-US" altLang="zh-TW" sz="1400" dirty="0"/>
              <a:t>×</a:t>
            </a:r>
            <a:r>
              <a:rPr lang="zh-TW" altLang="zh-TW" sz="1400" dirty="0"/>
              <a:t>單價。</a:t>
            </a:r>
          </a:p>
          <a:p>
            <a:r>
              <a:rPr lang="en-US" altLang="zh-TW" sz="1400" dirty="0">
                <a:sym typeface="Wingdings"/>
              </a:rPr>
              <a:t></a:t>
            </a:r>
            <a:r>
              <a:rPr lang="zh-TW" altLang="zh-TW" sz="1400" dirty="0"/>
              <a:t>經手人請在發票空白處簽名或蓋章。</a:t>
            </a:r>
          </a:p>
          <a:p>
            <a:r>
              <a:rPr lang="en-US" altLang="zh-TW" sz="1400" dirty="0">
                <a:sym typeface="Wingdings"/>
              </a:rPr>
              <a:t></a:t>
            </a:r>
            <a:r>
              <a:rPr lang="zh-TW" altLang="zh-TW" sz="1400" dirty="0"/>
              <a:t>收銀機或電子式發票，須打北大統編</a:t>
            </a:r>
            <a:r>
              <a:rPr lang="en-US" altLang="zh-TW" sz="1400" dirty="0"/>
              <a:t>10617383</a:t>
            </a:r>
            <a:r>
              <a:rPr lang="zh-TW" altLang="zh-TW" sz="1400" dirty="0"/>
              <a:t>，</a:t>
            </a:r>
            <a:r>
              <a:rPr lang="zh-TW" altLang="zh-TW" sz="1400" b="1" dirty="0">
                <a:solidFill>
                  <a:srgbClr val="FF0000"/>
                </a:solidFill>
              </a:rPr>
              <a:t>若漏打須請廠商在該張</a:t>
            </a:r>
            <a:r>
              <a:rPr lang="zh-TW" altLang="zh-TW" sz="1400" b="1" dirty="0" smtClean="0">
                <a:solidFill>
                  <a:srgbClr val="FF0000"/>
                </a:solidFill>
              </a:rPr>
              <a:t>發票</a:t>
            </a:r>
            <a:r>
              <a:rPr lang="zh-TW" altLang="zh-TW" sz="1400" b="1" dirty="0">
                <a:solidFill>
                  <a:srgbClr val="FF0000"/>
                </a:solidFill>
              </a:rPr>
              <a:t>加蓋該廠商的統一發票專用章，經手人並自行補填統編後簽名或蓋章</a:t>
            </a:r>
            <a:r>
              <a:rPr lang="zh-TW" altLang="zh-TW" sz="1400" b="1" dirty="0" smtClean="0">
                <a:solidFill>
                  <a:srgbClr val="FF0000"/>
                </a:solidFill>
              </a:rPr>
              <a:t>。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43762" y="90011"/>
            <a:ext cx="1622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2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收據</a:t>
            </a:r>
            <a:r>
              <a:rPr kumimoji="1" lang="zh-TW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範例</a:t>
            </a:r>
            <a:r>
              <a:rPr kumimoji="1" lang="en-US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-3</a:t>
            </a:r>
            <a:endParaRPr kumimoji="1" lang="zh-TW" altLang="zh-TW" sz="22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1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484065"/>
              </p:ext>
            </p:extLst>
          </p:nvPr>
        </p:nvGraphicFramePr>
        <p:xfrm>
          <a:off x="755576" y="1124744"/>
          <a:ext cx="1152128" cy="495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20110413094458229_00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01" y="1574205"/>
            <a:ext cx="4429125" cy="4807123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95736" y="1213996"/>
            <a:ext cx="100811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1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收銀機 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發票</a:t>
            </a:r>
            <a:endParaRPr kumimoji="1" lang="zh-TW" altLang="zh-TW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3779912" y="828375"/>
            <a:ext cx="2304256" cy="40195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kern="10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抬頭：國立臺北大學</a:t>
            </a:r>
            <a:endParaRPr lang="zh-TW" sz="1200" kern="100">
              <a:effectLst/>
              <a:latin typeface="Calibri"/>
              <a:ea typeface="新細明體"/>
              <a:cs typeface="Times New Roman"/>
            </a:endParaRPr>
          </a:p>
        </p:txBody>
      </p: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V="1">
            <a:off x="4103055" y="1231305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線接點 13"/>
          <p:cNvCxnSpPr>
            <a:cxnSpLocks noChangeShapeType="1"/>
          </p:cNvCxnSpPr>
          <p:nvPr/>
        </p:nvCxnSpPr>
        <p:spPr bwMode="auto">
          <a:xfrm flipV="1">
            <a:off x="6804248" y="1349442"/>
            <a:ext cx="374898" cy="4149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橢圓 15"/>
          <p:cNvSpPr>
            <a:spLocks noChangeArrowheads="1"/>
          </p:cNvSpPr>
          <p:nvPr/>
        </p:nvSpPr>
        <p:spPr bwMode="auto">
          <a:xfrm>
            <a:off x="5905362" y="1068334"/>
            <a:ext cx="2769468" cy="32399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b="1" kern="100" dirty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統編已修訂</a:t>
            </a:r>
            <a:r>
              <a:rPr lang="zh-TW" sz="1200" b="1" kern="100" dirty="0" smtClean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為</a:t>
            </a:r>
            <a:r>
              <a:rPr lang="zh-TW" altLang="en-US" sz="1200" b="1" kern="100" dirty="0">
                <a:solidFill>
                  <a:srgbClr val="FF0000"/>
                </a:solidFill>
                <a:latin typeface="Calibri"/>
                <a:ea typeface="新細明體"/>
                <a:cs typeface="Times New Roman"/>
              </a:rPr>
              <a:t>：</a:t>
            </a:r>
            <a:r>
              <a:rPr lang="en-US" sz="1200" b="1" kern="100" dirty="0" smtClean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10617383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7" name="橢圓 16"/>
          <p:cNvSpPr>
            <a:spLocks noChangeArrowheads="1"/>
          </p:cNvSpPr>
          <p:nvPr/>
        </p:nvSpPr>
        <p:spPr bwMode="auto">
          <a:xfrm>
            <a:off x="7397191" y="2868275"/>
            <a:ext cx="1720671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b="1" kern="100" dirty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需蓋店章和負責人的印章</a:t>
            </a:r>
          </a:p>
        </p:txBody>
      </p:sp>
      <p:cxnSp>
        <p:nvCxnSpPr>
          <p:cNvPr id="18" name="直線接點 17"/>
          <p:cNvCxnSpPr>
            <a:cxnSpLocks noChangeShapeType="1"/>
          </p:cNvCxnSpPr>
          <p:nvPr/>
        </p:nvCxnSpPr>
        <p:spPr bwMode="auto">
          <a:xfrm>
            <a:off x="7134026" y="2601601"/>
            <a:ext cx="4572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接點 18"/>
          <p:cNvCxnSpPr>
            <a:cxnSpLocks noChangeShapeType="1"/>
          </p:cNvCxnSpPr>
          <p:nvPr/>
        </p:nvCxnSpPr>
        <p:spPr bwMode="auto">
          <a:xfrm flipV="1">
            <a:off x="7134026" y="3431177"/>
            <a:ext cx="34855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橢圓 21"/>
          <p:cNvSpPr>
            <a:spLocks noChangeArrowheads="1"/>
          </p:cNvSpPr>
          <p:nvPr/>
        </p:nvSpPr>
        <p:spPr bwMode="auto">
          <a:xfrm>
            <a:off x="5076056" y="3717032"/>
            <a:ext cx="4041806" cy="8640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b="1" kern="100" dirty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品名、數量、單價填寫清楚，總價的阿拉伯數字與國字要一致，</a:t>
            </a:r>
            <a:r>
              <a:rPr lang="zh-TW" sz="1200" b="1" kern="100" dirty="0">
                <a:solidFill>
                  <a:srgbClr val="7030A0"/>
                </a:solidFill>
                <a:effectLst/>
                <a:latin typeface="Calibri"/>
                <a:ea typeface="新細明體"/>
                <a:cs typeface="Times New Roman"/>
              </a:rPr>
              <a:t>請勿塗改，塗改之收據無法核銷。</a:t>
            </a:r>
            <a:endParaRPr lang="zh-TW" sz="1200" b="1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cxnSp>
        <p:nvCxnSpPr>
          <p:cNvPr id="23" name="直線接點 22"/>
          <p:cNvCxnSpPr>
            <a:cxnSpLocks noChangeShapeType="1"/>
          </p:cNvCxnSpPr>
          <p:nvPr/>
        </p:nvCxnSpPr>
        <p:spPr bwMode="auto">
          <a:xfrm>
            <a:off x="4932040" y="2411075"/>
            <a:ext cx="114300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線接點 23"/>
          <p:cNvCxnSpPr>
            <a:cxnSpLocks noChangeShapeType="1"/>
          </p:cNvCxnSpPr>
          <p:nvPr/>
        </p:nvCxnSpPr>
        <p:spPr bwMode="auto">
          <a:xfrm flipH="1">
            <a:off x="5148064" y="2439880"/>
            <a:ext cx="780141" cy="10353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橢圓 26"/>
          <p:cNvSpPr>
            <a:spLocks noChangeArrowheads="1"/>
          </p:cNvSpPr>
          <p:nvPr/>
        </p:nvSpPr>
        <p:spPr bwMode="auto">
          <a:xfrm>
            <a:off x="5811816" y="5160998"/>
            <a:ext cx="2956560" cy="8602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zh-TW" sz="1200" b="1" kern="100" dirty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在收據背面，用鉛筆註明：經費代墊人、聯絡助理＆手機</a:t>
            </a:r>
            <a:endParaRPr lang="zh-TW" sz="1200" b="1" kern="100" dirty="0">
              <a:effectLst/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kern="100" dirty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 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94783" y="5542824"/>
            <a:ext cx="3970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/>
                <a:ea typeface="新細明體"/>
                <a:cs typeface="Times New Roman"/>
                <a:sym typeface="Wingdings"/>
              </a:rPr>
              <a:t></a:t>
            </a:r>
            <a:r>
              <a:rPr lang="zh-TW" altLang="zh-TW" sz="1200" kern="100" dirty="0">
                <a:latin typeface="Calibri"/>
                <a:ea typeface="新細明體"/>
                <a:cs typeface="Times New Roman"/>
              </a:rPr>
              <a:t>若為</a:t>
            </a:r>
            <a:r>
              <a:rPr lang="zh-TW" altLang="zh-TW" sz="1200" u="sng" kern="100" dirty="0">
                <a:latin typeface="Calibri"/>
                <a:ea typeface="新細明體"/>
                <a:cs typeface="Times New Roman"/>
              </a:rPr>
              <a:t>收據</a:t>
            </a:r>
            <a:r>
              <a:rPr lang="zh-TW" altLang="zh-TW" sz="1200" kern="100" dirty="0">
                <a:latin typeface="Calibri"/>
                <a:ea typeface="新細明體"/>
                <a:cs typeface="Times New Roman"/>
              </a:rPr>
              <a:t>請確認一定要蓋有：</a:t>
            </a:r>
            <a:r>
              <a:rPr lang="zh-TW" altLang="zh-TW" sz="1200" b="1" kern="100" dirty="0">
                <a:latin typeface="Calibri"/>
                <a:ea typeface="新細明體"/>
                <a:cs typeface="Times New Roman"/>
              </a:rPr>
              <a:t>免用發票專用章之店章（需有店家的統一編號）及老闆私章</a:t>
            </a:r>
            <a:r>
              <a:rPr lang="zh-TW" altLang="zh-TW" sz="1200" kern="100" dirty="0">
                <a:latin typeface="Calibri"/>
                <a:ea typeface="新細明體"/>
                <a:cs typeface="Times New Roman"/>
              </a:rPr>
              <a:t>。</a:t>
            </a:r>
          </a:p>
          <a:p>
            <a:r>
              <a:rPr lang="en-US" altLang="zh-TW" sz="1200" dirty="0">
                <a:latin typeface="Calibri"/>
                <a:ea typeface="新細明體"/>
                <a:cs typeface="Times New Roman"/>
                <a:sym typeface="Wingdings"/>
              </a:rPr>
              <a:t></a:t>
            </a:r>
            <a:r>
              <a:rPr lang="zh-TW" altLang="zh-TW" sz="1200" dirty="0">
                <a:latin typeface="Calibri"/>
                <a:ea typeface="新細明體"/>
                <a:cs typeface="Times New Roman"/>
              </a:rPr>
              <a:t>送貨單及未註明免用統一發票之收據</a:t>
            </a:r>
            <a:r>
              <a:rPr lang="en-US" altLang="zh-TW" sz="1200" dirty="0">
                <a:latin typeface="Calibri"/>
                <a:ea typeface="新細明體"/>
                <a:cs typeface="Times New Roman"/>
              </a:rPr>
              <a:t>...</a:t>
            </a:r>
            <a:r>
              <a:rPr lang="zh-TW" altLang="zh-TW" sz="1200" dirty="0">
                <a:latin typeface="Calibri"/>
                <a:ea typeface="新細明體"/>
                <a:cs typeface="Times New Roman"/>
              </a:rPr>
              <a:t>等其他單據恕無法受理。</a:t>
            </a:r>
            <a:endParaRPr lang="zh-TW" altLang="en-US" sz="1200" dirty="0"/>
          </a:p>
        </p:txBody>
      </p:sp>
      <p:sp>
        <p:nvSpPr>
          <p:cNvPr id="20" name="矩形 19"/>
          <p:cNvSpPr/>
          <p:nvPr/>
        </p:nvSpPr>
        <p:spPr>
          <a:xfrm>
            <a:off x="5643762" y="90011"/>
            <a:ext cx="1622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2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收據</a:t>
            </a:r>
            <a:r>
              <a:rPr kumimoji="1" lang="zh-TW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範例</a:t>
            </a:r>
            <a:r>
              <a:rPr kumimoji="1" lang="en-US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-4</a:t>
            </a:r>
            <a:endParaRPr kumimoji="1" lang="zh-TW" altLang="zh-TW" sz="22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987069"/>
              </p:ext>
            </p:extLst>
          </p:nvPr>
        </p:nvGraphicFramePr>
        <p:xfrm>
          <a:off x="755576" y="1166811"/>
          <a:ext cx="1152128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6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287" y="692696"/>
            <a:ext cx="6417057" cy="1002035"/>
          </a:xfrm>
        </p:spPr>
        <p:txBody>
          <a:bodyPr anchor="ctr"/>
          <a:lstStyle/>
          <a:p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兼任助理勞健保整合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782320"/>
            <a:ext cx="7437455" cy="41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左箭號 3"/>
          <p:cNvSpPr/>
          <p:nvPr/>
        </p:nvSpPr>
        <p:spPr>
          <a:xfrm>
            <a:off x="6012160" y="2672916"/>
            <a:ext cx="2016224" cy="1512168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58445" y="3105834"/>
            <a:ext cx="1800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學生資訊系統的帳號密碼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1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1728192" cy="394916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聘僱系統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908720"/>
            <a:ext cx="6480720" cy="518457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助理聘用由</a:t>
            </a:r>
            <a:r>
              <a:rPr lang="zh-TW" altLang="en-US" dirty="0">
                <a:solidFill>
                  <a:schemeClr val="tx1"/>
                </a:solidFill>
              </a:rPr>
              <a:t>中心</a:t>
            </a:r>
            <a:r>
              <a:rPr lang="zh-TW" altLang="en-US" dirty="0" smtClean="0">
                <a:solidFill>
                  <a:schemeClr val="tx1"/>
                </a:solidFill>
              </a:rPr>
              <a:t>主任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</a:rPr>
              <a:t>老師決定，各</a:t>
            </a:r>
            <a:r>
              <a:rPr lang="zh-TW" altLang="en-US" dirty="0">
                <a:solidFill>
                  <a:schemeClr val="tx1"/>
                </a:solidFill>
              </a:rPr>
              <a:t>相關表件請於開始工作</a:t>
            </a:r>
            <a:r>
              <a:rPr lang="zh-TW" altLang="en-US" dirty="0" smtClean="0">
                <a:solidFill>
                  <a:schemeClr val="tx1"/>
                </a:solidFill>
              </a:rPr>
              <a:t>日前兩週 送</a:t>
            </a:r>
            <a:r>
              <a:rPr lang="zh-TW" altLang="en-US" dirty="0">
                <a:solidFill>
                  <a:schemeClr val="tx1"/>
                </a:solidFill>
              </a:rPr>
              <a:t>至系辦，以免延誤起聘時間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中心</a:t>
            </a:r>
            <a:r>
              <a:rPr lang="zh-TW" altLang="zh-TW" dirty="0" smtClean="0">
                <a:solidFill>
                  <a:schemeClr val="tx1"/>
                </a:solidFill>
              </a:rPr>
              <a:t>助理</a:t>
            </a:r>
            <a:r>
              <a:rPr lang="zh-TW" altLang="zh-TW" dirty="0">
                <a:solidFill>
                  <a:schemeClr val="tx1"/>
                </a:solidFill>
              </a:rPr>
              <a:t>每月</a:t>
            </a:r>
            <a:r>
              <a:rPr lang="en-US" altLang="zh-TW" dirty="0">
                <a:solidFill>
                  <a:schemeClr val="tx1"/>
                </a:solidFill>
              </a:rPr>
              <a:t>6,000</a:t>
            </a:r>
            <a:r>
              <a:rPr lang="zh-TW" altLang="zh-TW" dirty="0">
                <a:solidFill>
                  <a:schemeClr val="tx1"/>
                </a:solidFill>
              </a:rPr>
              <a:t>元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TW" dirty="0">
                <a:solidFill>
                  <a:schemeClr val="tx1"/>
                </a:solidFill>
              </a:rPr>
              <a:t>含自付額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，工作時數</a:t>
            </a:r>
            <a:r>
              <a:rPr lang="en-US" altLang="zh-TW" dirty="0" smtClean="0">
                <a:solidFill>
                  <a:schemeClr val="tx1"/>
                </a:solidFill>
              </a:rPr>
              <a:t>32</a:t>
            </a:r>
            <a:r>
              <a:rPr lang="zh-TW" altLang="en-US" dirty="0" smtClean="0">
                <a:solidFill>
                  <a:schemeClr val="tx1"/>
                </a:solidFill>
              </a:rPr>
              <a:t>小時。</a:t>
            </a:r>
            <a:r>
              <a:rPr lang="zh-TW" altLang="zh-TW" dirty="0" smtClean="0">
                <a:solidFill>
                  <a:schemeClr val="tx1"/>
                </a:solidFill>
              </a:rPr>
              <a:t>扣除</a:t>
            </a:r>
            <a:r>
              <a:rPr lang="zh-TW" altLang="zh-TW" dirty="0">
                <a:solidFill>
                  <a:schemeClr val="tx1"/>
                </a:solidFill>
              </a:rPr>
              <a:t>寒暑假，一年支給</a:t>
            </a:r>
            <a:r>
              <a:rPr lang="en-US" altLang="zh-TW" dirty="0">
                <a:solidFill>
                  <a:schemeClr val="tx1"/>
                </a:solidFill>
              </a:rPr>
              <a:t>8</a:t>
            </a:r>
            <a:r>
              <a:rPr lang="zh-TW" altLang="zh-TW" dirty="0">
                <a:solidFill>
                  <a:schemeClr val="tx1"/>
                </a:solidFill>
              </a:rPr>
              <a:t>個月助學金，上學期</a:t>
            </a:r>
            <a:r>
              <a:rPr lang="en-US" altLang="zh-TW" dirty="0">
                <a:solidFill>
                  <a:schemeClr val="tx1"/>
                </a:solidFill>
              </a:rPr>
              <a:t>10</a:t>
            </a:r>
            <a:r>
              <a:rPr lang="zh-TW" altLang="zh-TW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zh-TW" dirty="0">
                <a:solidFill>
                  <a:schemeClr val="tx1"/>
                </a:solidFill>
              </a:rPr>
              <a:t>隔年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zh-TW" altLang="zh-TW" dirty="0">
                <a:solidFill>
                  <a:schemeClr val="tx1"/>
                </a:solidFill>
              </a:rPr>
              <a:t>月支給；下學期</a:t>
            </a:r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zh-TW" altLang="zh-TW" dirty="0">
                <a:solidFill>
                  <a:schemeClr val="tx1"/>
                </a:solidFill>
              </a:rPr>
              <a:t>月</a:t>
            </a:r>
            <a:r>
              <a:rPr lang="en-US" altLang="zh-TW" dirty="0">
                <a:solidFill>
                  <a:schemeClr val="tx1"/>
                </a:solidFill>
              </a:rPr>
              <a:t>-6</a:t>
            </a:r>
            <a:r>
              <a:rPr lang="zh-TW" altLang="zh-TW" dirty="0">
                <a:solidFill>
                  <a:schemeClr val="tx1"/>
                </a:solidFill>
              </a:rPr>
              <a:t>月支給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r>
              <a:rPr lang="en-US" altLang="zh-TW" dirty="0">
                <a:solidFill>
                  <a:schemeClr val="tx1"/>
                </a:solidFill>
              </a:rPr>
              <a:t>.</a:t>
            </a:r>
            <a:r>
              <a:rPr lang="zh-TW" altLang="en-US" dirty="0">
                <a:solidFill>
                  <a:schemeClr val="tx1"/>
                </a:solidFill>
              </a:rPr>
              <a:t>聘僱時需繳交</a:t>
            </a:r>
            <a:r>
              <a:rPr lang="zh-TW" altLang="en-US" dirty="0" smtClean="0">
                <a:solidFill>
                  <a:schemeClr val="tx1"/>
                </a:solidFill>
              </a:rPr>
              <a:t>：身份證</a:t>
            </a:r>
            <a:r>
              <a:rPr lang="zh-TW" altLang="en-US" dirty="0">
                <a:solidFill>
                  <a:schemeClr val="tx1"/>
                </a:solidFill>
              </a:rPr>
              <a:t>正反面影本、學生證正反面影本及郵局存簿封面影</a:t>
            </a:r>
            <a:r>
              <a:rPr lang="zh-TW" altLang="en-US" dirty="0" smtClean="0">
                <a:solidFill>
                  <a:schemeClr val="tx1"/>
                </a:solidFill>
              </a:rPr>
              <a:t>本。</a:t>
            </a:r>
            <a:endParaRPr lang="zh-TW" altLang="en-US" dirty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chemeClr val="tx1"/>
                </a:solidFill>
              </a:rPr>
              <a:t>於</a:t>
            </a:r>
            <a:r>
              <a:rPr lang="zh-TW" altLang="zh-TW" dirty="0">
                <a:solidFill>
                  <a:schemeClr val="tx1"/>
                </a:solidFill>
              </a:rPr>
              <a:t>每月最後工作日後月底前，至新兼任助理勞健保整合系統： </a:t>
            </a:r>
            <a:r>
              <a:rPr lang="en-US" altLang="zh-TW" u="sng" dirty="0">
                <a:solidFill>
                  <a:schemeClr val="tx1"/>
                </a:solidFill>
                <a:hlinkClick r:id="rId2"/>
              </a:rPr>
              <a:t>https://assistant.ntpu.edu.tw</a:t>
            </a:r>
            <a:r>
              <a:rPr lang="zh-TW" altLang="zh-TW" dirty="0">
                <a:solidFill>
                  <a:schemeClr val="tx1"/>
                </a:solidFill>
              </a:rPr>
              <a:t>，點選「</a:t>
            </a:r>
            <a:r>
              <a:rPr lang="zh-TW" altLang="zh-TW" dirty="0" smtClean="0">
                <a:solidFill>
                  <a:schemeClr val="tx1"/>
                </a:solidFill>
              </a:rPr>
              <a:t>聘</a:t>
            </a:r>
            <a:r>
              <a:rPr lang="zh-TW" altLang="en-US" dirty="0" smtClean="0">
                <a:solidFill>
                  <a:schemeClr val="tx1"/>
                </a:solidFill>
              </a:rPr>
              <a:t>僱</a:t>
            </a:r>
            <a:r>
              <a:rPr lang="zh-TW" altLang="zh-TW" dirty="0" smtClean="0">
                <a:solidFill>
                  <a:schemeClr val="tx1"/>
                </a:solidFill>
              </a:rPr>
              <a:t>文件</a:t>
            </a:r>
            <a:r>
              <a:rPr lang="zh-TW" altLang="zh-TW" dirty="0">
                <a:solidFill>
                  <a:schemeClr val="tx1"/>
                </a:solidFill>
              </a:rPr>
              <a:t>填報」，填寫「工作紀錄」。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05382"/>
              </p:ext>
            </p:extLst>
          </p:nvPr>
        </p:nvGraphicFramePr>
        <p:xfrm>
          <a:off x="755576" y="980728"/>
          <a:ext cx="1152128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5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340768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/>
              <a:t>本（</a:t>
            </a:r>
            <a:r>
              <a:rPr lang="en-US" altLang="zh-TW" dirty="0" smtClean="0"/>
              <a:t>108</a:t>
            </a:r>
            <a:r>
              <a:rPr lang="zh-TW" altLang="zh-TW" dirty="0" smtClean="0"/>
              <a:t>）</a:t>
            </a:r>
            <a:r>
              <a:rPr lang="zh-TW" altLang="zh-TW" dirty="0"/>
              <a:t>年度，每位老師（非以各中心計）辦理學術活動之</a:t>
            </a:r>
            <a:r>
              <a:rPr lang="zh-TW" altLang="zh-TW" b="1" u="sng" dirty="0"/>
              <a:t>總經費額度請各位助理直接跟系辦瑜霈助教確認，使用期限為</a:t>
            </a:r>
            <a:r>
              <a:rPr lang="en-US" altLang="zh-TW" b="1" u="sng" dirty="0" smtClean="0"/>
              <a:t>108</a:t>
            </a:r>
            <a:r>
              <a:rPr lang="zh-TW" altLang="zh-TW" b="1" u="sng" dirty="0" smtClean="0"/>
              <a:t>年</a:t>
            </a:r>
            <a:r>
              <a:rPr lang="en-US" altLang="zh-TW" b="1" u="sng" dirty="0" smtClean="0"/>
              <a:t>1/1~108</a:t>
            </a:r>
            <a:r>
              <a:rPr lang="zh-TW" altLang="zh-TW" b="1" u="sng" dirty="0" smtClean="0"/>
              <a:t>年</a:t>
            </a:r>
            <a:r>
              <a:rPr lang="en-US" altLang="zh-TW" b="1" u="sng" dirty="0"/>
              <a:t>12/31</a:t>
            </a:r>
            <a:r>
              <a:rPr lang="zh-TW" altLang="zh-TW" b="1" u="sng" dirty="0"/>
              <a:t>）</a:t>
            </a:r>
            <a:r>
              <a:rPr lang="zh-TW" altLang="zh-TW" dirty="0"/>
              <a:t>（含影印費</a:t>
            </a:r>
            <a:r>
              <a:rPr lang="en-US" altLang="zh-TW" dirty="0"/>
              <a:t>..</a:t>
            </a:r>
            <a:r>
              <a:rPr lang="zh-TW" altLang="zh-TW" dirty="0"/>
              <a:t>等支出），其中</a:t>
            </a:r>
            <a:r>
              <a:rPr lang="en-US" altLang="zh-TW" b="1" dirty="0"/>
              <a:t>3000</a:t>
            </a:r>
            <a:r>
              <a:rPr lang="zh-TW" altLang="zh-TW" b="1" dirty="0"/>
              <a:t>元由老師所屬學科型中心統籌運用，如老師分屬兩個中心，則提撥與其所屬中心各</a:t>
            </a:r>
            <a:r>
              <a:rPr lang="en-US" altLang="zh-TW" b="1" dirty="0"/>
              <a:t>1500</a:t>
            </a:r>
            <a:r>
              <a:rPr lang="zh-TW" altLang="zh-TW" b="1" dirty="0" smtClean="0"/>
              <a:t>元</a:t>
            </a:r>
            <a:r>
              <a:rPr lang="zh-TW" altLang="en-US" b="1" dirty="0"/>
              <a:t>。</a:t>
            </a:r>
            <a:endParaRPr lang="en-US" altLang="zh-TW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提醒：使用中心經費需事先報告中心主任。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/>
              <a:t>上述</a:t>
            </a:r>
            <a:r>
              <a:rPr lang="zh-TW" altLang="zh-TW" dirty="0"/>
              <a:t>費用需請各中心主任（或主辦活動老師）先行墊付，待活動結束且繳交所有資料及單據</a:t>
            </a:r>
            <a:r>
              <a:rPr lang="en-US" altLang="zh-TW" dirty="0"/>
              <a:t>(</a:t>
            </a:r>
            <a:r>
              <a:rPr lang="zh-TW" altLang="zh-TW" dirty="0"/>
              <a:t>須於背後註明經費代墊人、助理、</a:t>
            </a:r>
            <a:r>
              <a:rPr lang="zh-TW" altLang="zh-TW" dirty="0" smtClean="0"/>
              <a:t>手機</a:t>
            </a:r>
            <a:r>
              <a:rPr lang="en-US" altLang="zh-TW" dirty="0" smtClean="0"/>
              <a:t>)</a:t>
            </a:r>
            <a:r>
              <a:rPr lang="zh-TW" altLang="zh-TW" dirty="0"/>
              <a:t>後，系上才能向主計室報核經費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2" name="矩形 1"/>
          <p:cNvSpPr/>
          <p:nvPr/>
        </p:nvSpPr>
        <p:spPr>
          <a:xfrm>
            <a:off x="5076056" y="11663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學科型中心工作備忘錄</a:t>
            </a:r>
          </a:p>
        </p:txBody>
      </p:sp>
      <p:sp>
        <p:nvSpPr>
          <p:cNvPr id="3" name="矩形 2"/>
          <p:cNvSpPr/>
          <p:nvPr/>
        </p:nvSpPr>
        <p:spPr>
          <a:xfrm>
            <a:off x="1115615" y="905381"/>
            <a:ext cx="180049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500"/>
              </a:lnSpc>
              <a:spcBef>
                <a:spcPts val="600"/>
              </a:spcBef>
            </a:pPr>
            <a:r>
              <a:rPr lang="en-US" altLang="zh-TW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A.</a:t>
            </a:r>
            <a:r>
              <a:rPr lang="zh-TW" altLang="zh-TW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【經費預算】</a:t>
            </a:r>
            <a:endParaRPr lang="en-US" altLang="zh-TW" b="1" kern="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60456786"/>
              </p:ext>
            </p:extLst>
          </p:nvPr>
        </p:nvGraphicFramePr>
        <p:xfrm>
          <a:off x="1943708" y="3501008"/>
          <a:ext cx="6264696" cy="278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直線接點 6"/>
          <p:cNvCxnSpPr/>
          <p:nvPr/>
        </p:nvCxnSpPr>
        <p:spPr>
          <a:xfrm flipV="1">
            <a:off x="6502472" y="5013176"/>
            <a:ext cx="445792" cy="2520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87172"/>
              </p:ext>
            </p:extLst>
          </p:nvPr>
        </p:nvGraphicFramePr>
        <p:xfrm>
          <a:off x="683568" y="1371220"/>
          <a:ext cx="1152128" cy="479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980728"/>
            <a:ext cx="6408712" cy="973912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solidFill>
                  <a:schemeClr val="tx1"/>
                </a:solidFill>
              </a:rPr>
              <a:t>STEP1</a:t>
            </a:r>
            <a:r>
              <a:rPr lang="zh-TW" altLang="en-US" sz="2600" dirty="0" smtClean="0">
                <a:solidFill>
                  <a:schemeClr val="tx1"/>
                </a:solidFill>
              </a:rPr>
              <a:t>：</a:t>
            </a:r>
            <a:r>
              <a:rPr lang="zh-TW" altLang="zh-TW" sz="2600" dirty="0" smtClean="0">
                <a:solidFill>
                  <a:schemeClr val="tx1"/>
                </a:solidFill>
              </a:rPr>
              <a:t>請</a:t>
            </a:r>
            <a:r>
              <a:rPr lang="zh-TW" altLang="zh-TW" sz="2600" dirty="0">
                <a:solidFill>
                  <a:schemeClr val="tx1"/>
                </a:solidFill>
              </a:rPr>
              <a:t>至新兼任助理勞健保整合系統：</a:t>
            </a:r>
            <a:r>
              <a:rPr lang="en-US" altLang="zh-TW" sz="2600" u="sng" dirty="0">
                <a:hlinkClick r:id="rId2"/>
              </a:rPr>
              <a:t>https://assistant.ntpu.edu.tw</a:t>
            </a:r>
            <a:endParaRPr lang="zh-TW" altLang="en-US" sz="2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6212747" cy="3508375"/>
          </a:xfrm>
        </p:spPr>
      </p:pic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733169"/>
              </p:ext>
            </p:extLst>
          </p:nvPr>
        </p:nvGraphicFramePr>
        <p:xfrm>
          <a:off x="755576" y="980728"/>
          <a:ext cx="1152128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4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6048790" cy="1143000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solidFill>
                  <a:schemeClr val="tx1"/>
                </a:solidFill>
              </a:rPr>
              <a:t>STEP</a:t>
            </a:r>
            <a:r>
              <a:rPr lang="zh-TW" altLang="en-US" sz="2600" dirty="0" smtClean="0">
                <a:solidFill>
                  <a:schemeClr val="tx1"/>
                </a:solidFill>
              </a:rPr>
              <a:t>２：</a:t>
            </a:r>
            <a:r>
              <a:rPr lang="zh-TW" altLang="zh-TW" sz="2600" dirty="0" smtClean="0">
                <a:solidFill>
                  <a:schemeClr val="tx1"/>
                </a:solidFill>
              </a:rPr>
              <a:t>點選</a:t>
            </a:r>
            <a:r>
              <a:rPr lang="zh-TW" altLang="zh-TW" sz="2600" dirty="0">
                <a:solidFill>
                  <a:schemeClr val="tx1"/>
                </a:solidFill>
              </a:rPr>
              <a:t>左上方「聘雇文件填報」</a:t>
            </a:r>
            <a:r>
              <a:rPr lang="zh-TW" altLang="zh-TW" sz="2600" dirty="0" smtClean="0">
                <a:solidFill>
                  <a:schemeClr val="tx1"/>
                </a:solidFill>
              </a:rPr>
              <a:t>，</a:t>
            </a:r>
            <a:r>
              <a:rPr lang="en-US" altLang="zh-TW" sz="2600" dirty="0" smtClean="0">
                <a:solidFill>
                  <a:schemeClr val="tx1"/>
                </a:solidFill>
              </a:rPr>
              <a:t/>
            </a:r>
            <a:br>
              <a:rPr lang="en-US" altLang="zh-TW" sz="2600" dirty="0" smtClean="0">
                <a:solidFill>
                  <a:schemeClr val="tx1"/>
                </a:solidFill>
              </a:rPr>
            </a:br>
            <a:r>
              <a:rPr lang="zh-TW" altLang="en-US" sz="2600" dirty="0">
                <a:solidFill>
                  <a:schemeClr val="tx1"/>
                </a:solidFill>
              </a:rPr>
              <a:t>　</a:t>
            </a:r>
            <a:r>
              <a:rPr lang="zh-TW" altLang="en-US" sz="2600" dirty="0" smtClean="0">
                <a:solidFill>
                  <a:schemeClr val="tx1"/>
                </a:solidFill>
              </a:rPr>
              <a:t>　　　</a:t>
            </a:r>
            <a:r>
              <a:rPr lang="zh-TW" altLang="zh-TW" sz="2600" dirty="0" smtClean="0">
                <a:solidFill>
                  <a:schemeClr val="tx1"/>
                </a:solidFill>
              </a:rPr>
              <a:t>再</a:t>
            </a:r>
            <a:r>
              <a:rPr lang="zh-TW" altLang="zh-TW" sz="2600" dirty="0">
                <a:solidFill>
                  <a:schemeClr val="tx1"/>
                </a:solidFill>
              </a:rPr>
              <a:t>點選「工作紀錄填寫」</a:t>
            </a:r>
            <a:endParaRPr lang="zh-TW" altLang="en-US" sz="26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6212747" cy="3508375"/>
          </a:xfrm>
        </p:spPr>
      </p:pic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917962"/>
              </p:ext>
            </p:extLst>
          </p:nvPr>
        </p:nvGraphicFramePr>
        <p:xfrm>
          <a:off x="755576" y="980728"/>
          <a:ext cx="1152128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2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980728"/>
            <a:ext cx="6624736" cy="1080120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solidFill>
                  <a:schemeClr val="tx1"/>
                </a:solidFill>
              </a:rPr>
              <a:t>STEP</a:t>
            </a:r>
            <a:r>
              <a:rPr lang="zh-TW" altLang="en-US" sz="2600" dirty="0" smtClean="0">
                <a:solidFill>
                  <a:schemeClr val="tx1"/>
                </a:solidFill>
              </a:rPr>
              <a:t>３：</a:t>
            </a:r>
            <a:r>
              <a:rPr lang="zh-TW" altLang="zh-TW" sz="2600" dirty="0" smtClean="0">
                <a:solidFill>
                  <a:schemeClr val="tx1"/>
                </a:solidFill>
              </a:rPr>
              <a:t>計畫</a:t>
            </a:r>
            <a:r>
              <a:rPr lang="zh-TW" altLang="zh-TW" sz="2600" dirty="0">
                <a:solidFill>
                  <a:schemeClr val="tx1"/>
                </a:solidFill>
              </a:rPr>
              <a:t>代號：</a:t>
            </a:r>
            <a:r>
              <a:rPr lang="en-US" altLang="zh-TW" sz="2600" dirty="0">
                <a:solidFill>
                  <a:schemeClr val="tx1"/>
                </a:solidFill>
              </a:rPr>
              <a:t>107T21G4</a:t>
            </a:r>
            <a:r>
              <a:rPr lang="zh-TW" altLang="zh-TW" sz="2600" dirty="0" smtClean="0">
                <a:solidFill>
                  <a:schemeClr val="tx1"/>
                </a:solidFill>
              </a:rPr>
              <a:t>：</a:t>
            </a:r>
            <a:r>
              <a:rPr lang="en-US" altLang="zh-TW" sz="2600" dirty="0" smtClean="0">
                <a:solidFill>
                  <a:schemeClr val="tx1"/>
                </a:solidFill>
              </a:rPr>
              <a:t>107</a:t>
            </a:r>
            <a:r>
              <a:rPr lang="zh-TW" altLang="zh-TW" sz="2600" dirty="0">
                <a:solidFill>
                  <a:schemeClr val="tx1"/>
                </a:solidFill>
              </a:rPr>
              <a:t>年度學生公費及獎助學金，再選擇月份，點選</a:t>
            </a:r>
            <a:r>
              <a:rPr lang="zh-TW" altLang="zh-TW" sz="2600" dirty="0" smtClean="0">
                <a:solidFill>
                  <a:schemeClr val="tx1"/>
                </a:solidFill>
              </a:rPr>
              <a:t>查詢</a:t>
            </a:r>
            <a:r>
              <a:rPr lang="zh-TW" altLang="en-US" sz="2600" dirty="0">
                <a:solidFill>
                  <a:schemeClr val="tx1"/>
                </a:solidFill>
              </a:rPr>
              <a:t>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6212747" cy="3508375"/>
          </a:xfrm>
        </p:spPr>
      </p:pic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311256"/>
              </p:ext>
            </p:extLst>
          </p:nvPr>
        </p:nvGraphicFramePr>
        <p:xfrm>
          <a:off x="755576" y="980728"/>
          <a:ext cx="1152128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7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980728"/>
            <a:ext cx="6480720" cy="1296144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solidFill>
                  <a:schemeClr val="tx1"/>
                </a:solidFill>
                <a:latin typeface="+mn-ea"/>
                <a:ea typeface="+mn-ea"/>
              </a:rPr>
              <a:t>STEP</a:t>
            </a:r>
            <a:r>
              <a:rPr lang="zh-TW" altLang="en-US" sz="2600" dirty="0" smtClean="0">
                <a:solidFill>
                  <a:schemeClr val="tx1"/>
                </a:solidFill>
                <a:latin typeface="+mn-ea"/>
                <a:ea typeface="+mn-ea"/>
              </a:rPr>
              <a:t>４：</a:t>
            </a:r>
            <a:r>
              <a:rPr lang="zh-TW" altLang="zh-TW" sz="2600" dirty="0" smtClean="0">
                <a:solidFill>
                  <a:schemeClr val="tx1"/>
                </a:solidFill>
                <a:latin typeface="+mn-ea"/>
                <a:ea typeface="+mn-ea"/>
              </a:rPr>
              <a:t>滑</a:t>
            </a:r>
            <a:r>
              <a:rPr lang="zh-TW" altLang="zh-TW" sz="2600" dirty="0">
                <a:solidFill>
                  <a:schemeClr val="tx1"/>
                </a:solidFill>
                <a:latin typeface="+mn-ea"/>
                <a:ea typeface="+mn-ea"/>
              </a:rPr>
              <a:t>至頁面下方填寫工作紀錄，時數一律為</a:t>
            </a:r>
            <a:r>
              <a:rPr lang="en-US" altLang="zh-TW" sz="2600" dirty="0">
                <a:solidFill>
                  <a:schemeClr val="tx1"/>
                </a:solidFill>
                <a:latin typeface="+mn-ea"/>
                <a:ea typeface="+mn-ea"/>
              </a:rPr>
              <a:t>32</a:t>
            </a:r>
            <a:r>
              <a:rPr lang="zh-TW" altLang="zh-TW" sz="2600" dirty="0">
                <a:solidFill>
                  <a:schemeClr val="tx1"/>
                </a:solidFill>
                <a:latin typeface="+mn-ea"/>
                <a:ea typeface="+mn-ea"/>
              </a:rPr>
              <a:t>小時，請勿不足或超過時數才與契約一致。</a:t>
            </a:r>
            <a:endParaRPr lang="zh-TW" altLang="en-US" sz="2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6212747" cy="3508375"/>
          </a:xfrm>
        </p:spPr>
      </p:pic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618440"/>
              </p:ext>
            </p:extLst>
          </p:nvPr>
        </p:nvGraphicFramePr>
        <p:xfrm>
          <a:off x="755576" y="980728"/>
          <a:ext cx="1152128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68752" cy="1872208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solidFill>
                  <a:schemeClr val="tx1"/>
                </a:solidFill>
                <a:latin typeface="+mn-ea"/>
                <a:ea typeface="+mn-ea"/>
              </a:rPr>
              <a:t>STEP</a:t>
            </a:r>
            <a:r>
              <a:rPr lang="zh-TW" altLang="en-US" sz="2600" dirty="0" smtClean="0">
                <a:solidFill>
                  <a:schemeClr val="tx1"/>
                </a:solidFill>
                <a:latin typeface="+mn-ea"/>
                <a:ea typeface="+mn-ea"/>
              </a:rPr>
              <a:t>５</a:t>
            </a:r>
            <a:r>
              <a:rPr lang="zh-TW" altLang="en-US" sz="2600" dirty="0">
                <a:solidFill>
                  <a:schemeClr val="tx1"/>
                </a:solidFill>
                <a:latin typeface="+mn-ea"/>
                <a:ea typeface="+mn-ea"/>
              </a:rPr>
              <a:t>：</a:t>
            </a:r>
            <a:r>
              <a:rPr lang="zh-TW" altLang="en-US" sz="2600" dirty="0" smtClean="0">
                <a:solidFill>
                  <a:schemeClr val="tx1"/>
                </a:solidFill>
                <a:latin typeface="+mn-ea"/>
                <a:ea typeface="+mn-ea"/>
              </a:rPr>
              <a:t>填</a:t>
            </a:r>
            <a:r>
              <a:rPr lang="zh-TW" altLang="en-US" sz="2600" dirty="0">
                <a:solidFill>
                  <a:schemeClr val="tx1"/>
                </a:solidFill>
                <a:latin typeface="+mn-ea"/>
                <a:ea typeface="+mn-ea"/>
              </a:rPr>
              <a:t>妥後，回到上一頁，「聘雇文件填報」，點選「工作紀錄送審」後，請檢查所填內容及時數是否正確，線上送出工作紀錄就完成囉！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6212747" cy="3508375"/>
          </a:xfrm>
        </p:spPr>
      </p:pic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107661"/>
              </p:ext>
            </p:extLst>
          </p:nvPr>
        </p:nvGraphicFramePr>
        <p:xfrm>
          <a:off x="755576" y="980728"/>
          <a:ext cx="1152128" cy="487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6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簡報結束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33365" y="4725144"/>
            <a:ext cx="3309803" cy="95656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Ｑ＆Ａ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2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277683" y="1141293"/>
            <a:ext cx="6174432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600"/>
              </a:spcBef>
            </a:pPr>
            <a:r>
              <a:rPr lang="zh-TW" altLang="en-US" b="1" kern="100" dirty="0" smtClean="0">
                <a:solidFill>
                  <a:srgbClr val="0070C0"/>
                </a:solidFill>
                <a:latin typeface="Calibri"/>
                <a:ea typeface="標楷體"/>
                <a:cs typeface="Times New Roman"/>
              </a:rPr>
              <a:t>＊</a:t>
            </a:r>
            <a:r>
              <a:rPr lang="zh-TW" altLang="zh-TW" b="1" kern="100" dirty="0" smtClean="0">
                <a:solidFill>
                  <a:srgbClr val="0070C0"/>
                </a:solidFill>
                <a:latin typeface="Calibri"/>
                <a:ea typeface="標楷體"/>
                <a:cs typeface="Times New Roman"/>
              </a:rPr>
              <a:t>【</a:t>
            </a:r>
            <a:r>
              <a:rPr lang="zh-TW" altLang="en-US" b="1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中心</a:t>
            </a:r>
            <a:r>
              <a:rPr lang="zh-TW" altLang="en-US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助理</a:t>
            </a:r>
            <a:r>
              <a:rPr lang="zh-TW" altLang="en-US" b="1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薪資</a:t>
            </a:r>
            <a:r>
              <a:rPr lang="zh-TW" altLang="zh-TW" b="1" kern="100" dirty="0" smtClean="0">
                <a:solidFill>
                  <a:srgbClr val="0070C0"/>
                </a:solidFill>
                <a:latin typeface="Calibri"/>
                <a:ea typeface="標楷體"/>
                <a:cs typeface="Times New Roman"/>
              </a:rPr>
              <a:t>】</a:t>
            </a:r>
            <a:endParaRPr lang="en-US" altLang="zh-TW" b="1" kern="1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勞僱型助理每月</a:t>
            </a:r>
            <a:r>
              <a:rPr lang="en-US" altLang="zh-TW" dirty="0" smtClean="0"/>
              <a:t>5,500</a:t>
            </a:r>
            <a:r>
              <a:rPr lang="zh-TW" altLang="en-US" dirty="0" smtClean="0"/>
              <a:t>元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含自付額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，每月工時</a:t>
            </a:r>
            <a:r>
              <a:rPr lang="en-US" altLang="zh-TW" dirty="0" smtClean="0"/>
              <a:t>28</a:t>
            </a:r>
            <a:r>
              <a:rPr lang="zh-TW" altLang="en-US" dirty="0" smtClean="0"/>
              <a:t>小時，扣除寒暑假，一年支給</a:t>
            </a:r>
            <a:r>
              <a:rPr lang="en-US" altLang="zh-TW" dirty="0" smtClean="0"/>
              <a:t>8</a:t>
            </a:r>
            <a:r>
              <a:rPr lang="zh-TW" altLang="en-US" dirty="0" smtClean="0"/>
              <a:t>個月助學金，上學期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-</a:t>
            </a:r>
            <a:r>
              <a:rPr lang="zh-TW" altLang="en-US" dirty="0" smtClean="0"/>
              <a:t>隔年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月支給；下學期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-6</a:t>
            </a:r>
            <a:r>
              <a:rPr lang="zh-TW" altLang="en-US" dirty="0" smtClean="0"/>
              <a:t>月支給。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277682" y="2780928"/>
            <a:ext cx="603873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TW" b="1" kern="100" dirty="0">
                <a:solidFill>
                  <a:srgbClr val="0070C0"/>
                </a:solidFill>
                <a:latin typeface="標楷體"/>
                <a:ea typeface="新細明體"/>
                <a:cs typeface="Times New Roman"/>
              </a:rPr>
              <a:t>B.</a:t>
            </a:r>
            <a:r>
              <a:rPr lang="zh-TW" altLang="zh-TW" b="1" kern="100" dirty="0">
                <a:solidFill>
                  <a:srgbClr val="0070C0"/>
                </a:solidFill>
                <a:latin typeface="Calibri"/>
                <a:ea typeface="標楷體"/>
                <a:cs typeface="Times New Roman"/>
              </a:rPr>
              <a:t>【注意事項】</a:t>
            </a:r>
            <a:endParaRPr lang="en-US" altLang="zh-TW" b="1" kern="100" dirty="0">
              <a:solidFill>
                <a:srgbClr val="0070C0"/>
              </a:solidFill>
              <a:latin typeface="Calibri"/>
              <a:ea typeface="標楷體"/>
              <a:cs typeface="Times New Roman"/>
            </a:endParaRPr>
          </a:p>
          <a:p>
            <a:pPr algn="just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endParaRPr lang="zh-TW" altLang="zh-TW" kern="100" dirty="0">
              <a:latin typeface="Calibri"/>
              <a:ea typeface="新細明體"/>
              <a:cs typeface="Times New Roman"/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於每月最後工作日後月底前，</a:t>
            </a:r>
            <a:r>
              <a:rPr lang="zh-TW" altLang="en-US" dirty="0" smtClean="0"/>
              <a:t>至兼任</a:t>
            </a:r>
            <a:r>
              <a:rPr lang="zh-TW" altLang="en-US" dirty="0"/>
              <a:t>助理勞健保整合系統： </a:t>
            </a:r>
            <a:r>
              <a:rPr lang="en-US" altLang="zh-TW" dirty="0"/>
              <a:t>https://assistant.ntpu.edu.tw</a:t>
            </a:r>
            <a:r>
              <a:rPr lang="zh-TW" altLang="en-US" dirty="0"/>
              <a:t>，點選「</a:t>
            </a:r>
            <a:r>
              <a:rPr lang="zh-TW" altLang="en-US" dirty="0" smtClean="0"/>
              <a:t>聘</a:t>
            </a:r>
            <a:r>
              <a:rPr lang="zh-TW" altLang="en-US" dirty="0"/>
              <a:t>僱</a:t>
            </a:r>
            <a:r>
              <a:rPr lang="zh-TW" altLang="en-US" dirty="0" smtClean="0"/>
              <a:t>文件</a:t>
            </a:r>
            <a:r>
              <a:rPr lang="zh-TW" altLang="en-US" dirty="0"/>
              <a:t>填報」，填寫「工作紀錄」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 smtClean="0"/>
              <a:t>接受</a:t>
            </a:r>
            <a:r>
              <a:rPr lang="zh-TW" altLang="zh-TW" dirty="0"/>
              <a:t>該中心主任指導，協辦及參與學術演講、研討會、座談會或觀摩訪問活動；整理中心相關資料及建檔；協助中心年度發展規劃及協助中心老師蒐集教學研究資料。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/>
              <a:t>每年</a:t>
            </a:r>
            <a:r>
              <a:rPr lang="en-US" altLang="zh-TW" dirty="0"/>
              <a:t>6</a:t>
            </a:r>
            <a:r>
              <a:rPr lang="zh-TW" altLang="zh-TW" dirty="0"/>
              <a:t>月底前，繳交各中心的年度成果</a:t>
            </a:r>
            <a:r>
              <a:rPr lang="zh-TW" altLang="zh-TW" dirty="0" smtClean="0"/>
              <a:t>報告書，</a:t>
            </a:r>
            <a:endParaRPr lang="zh-TW" altLang="zh-TW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/>
              <a:t>更新中心網頁及上傳活動資訊、照片。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/>
              <a:t>中心成員若有異動，請務必通知助教與學術活動組</a:t>
            </a:r>
            <a:r>
              <a:rPr lang="en-US" altLang="zh-TW" dirty="0"/>
              <a:t>(A)</a:t>
            </a:r>
            <a:r>
              <a:rPr lang="zh-TW" altLang="zh-TW" dirty="0" smtClean="0"/>
              <a:t>組及</a:t>
            </a:r>
            <a:r>
              <a:rPr lang="zh-TW" altLang="zh-TW" dirty="0"/>
              <a:t>院辦公室。</a:t>
            </a:r>
          </a:p>
        </p:txBody>
      </p:sp>
      <p:sp>
        <p:nvSpPr>
          <p:cNvPr id="7" name="矩形 6"/>
          <p:cNvSpPr/>
          <p:nvPr/>
        </p:nvSpPr>
        <p:spPr>
          <a:xfrm>
            <a:off x="5148064" y="116632"/>
            <a:ext cx="2637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b="1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學科型中心工作備忘錄</a:t>
            </a:r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924504"/>
              </p:ext>
            </p:extLst>
          </p:nvPr>
        </p:nvGraphicFramePr>
        <p:xfrm>
          <a:off x="683568" y="1268760"/>
          <a:ext cx="1152128" cy="475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8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163633" y="1196752"/>
            <a:ext cx="6318448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 smtClean="0"/>
              <a:t>確認</a:t>
            </a:r>
            <a:r>
              <a:rPr lang="zh-TW" altLang="zh-TW" dirty="0"/>
              <a:t>開會時間後，製作開會通知，開會通知紙本請蓋『院』戳章（詳</a:t>
            </a:r>
            <a:r>
              <a:rPr lang="en-US" altLang="zh-TW" dirty="0"/>
              <a:t>P.11</a:t>
            </a:r>
            <a:r>
              <a:rPr lang="zh-TW" altLang="zh-TW" dirty="0"/>
              <a:t>）。開會前</a:t>
            </a:r>
            <a:r>
              <a:rPr lang="en-US" altLang="zh-TW" dirty="0"/>
              <a:t>3</a:t>
            </a:r>
            <a:r>
              <a:rPr lang="zh-TW" altLang="zh-TW" dirty="0"/>
              <a:t>天以</a:t>
            </a:r>
            <a:r>
              <a:rPr lang="en-US" altLang="zh-TW" dirty="0"/>
              <a:t>e-mail</a:t>
            </a:r>
            <a:r>
              <a:rPr lang="zh-TW" altLang="zh-TW" dirty="0"/>
              <a:t>提醒老師，並將開會通知之電子檔轉寄院辦、學術活動組助理及瑜霈助教信箱留存。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/>
              <a:t>製作簽到表、議程、紀錄</a:t>
            </a:r>
            <a:r>
              <a:rPr lang="en-US" altLang="zh-TW" dirty="0"/>
              <a:t>...</a:t>
            </a:r>
            <a:r>
              <a:rPr lang="zh-TW" altLang="zh-TW" dirty="0" smtClean="0"/>
              <a:t>等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/>
              <a:t>中心開會如遇用餐時間可訂便當，請自行訂餐並索取發票（抬頭：國立臺北大學，統一編號：</a:t>
            </a:r>
            <a:r>
              <a:rPr lang="en-US" altLang="zh-TW" dirty="0"/>
              <a:t>10617383</a:t>
            </a:r>
            <a:r>
              <a:rPr lang="zh-TW" altLang="zh-TW" dirty="0"/>
              <a:t>），或收據（需蓋有：</a:t>
            </a:r>
            <a:r>
              <a:rPr lang="en-US" altLang="zh-TW" dirty="0"/>
              <a:t>1.</a:t>
            </a:r>
            <a:r>
              <a:rPr lang="zh-TW" altLang="zh-TW" dirty="0"/>
              <a:t>免用發票專用章之店章，且該章上需有該公司之統一編號；</a:t>
            </a:r>
            <a:r>
              <a:rPr lang="en-US" altLang="zh-TW" dirty="0"/>
              <a:t>2.</a:t>
            </a:r>
            <a:r>
              <a:rPr lang="zh-TW" altLang="zh-TW" dirty="0"/>
              <a:t>老闆私章）。報支上限：每人</a:t>
            </a:r>
            <a:r>
              <a:rPr lang="en-US" altLang="zh-TW" dirty="0"/>
              <a:t>100</a:t>
            </a:r>
            <a:r>
              <a:rPr lang="zh-TW" altLang="zh-TW" dirty="0"/>
              <a:t>元</a:t>
            </a:r>
            <a:r>
              <a:rPr lang="en-US" altLang="zh-TW" dirty="0"/>
              <a:t>/</a:t>
            </a:r>
            <a:r>
              <a:rPr lang="zh-TW" altLang="zh-TW" dirty="0"/>
              <a:t>次，每中心每學期至多補助</a:t>
            </a:r>
            <a:r>
              <a:rPr lang="en-US" altLang="zh-TW" dirty="0"/>
              <a:t>3</a:t>
            </a:r>
            <a:r>
              <a:rPr lang="zh-TW" altLang="zh-TW" dirty="0"/>
              <a:t>次（註：報支誤餐費需另附簽到單）。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/>
              <a:t>製作會議紀錄：會議紀錄請先交由該中心主任簽名確認無誤後，於會議結束</a:t>
            </a:r>
            <a:r>
              <a:rPr lang="en-US" altLang="zh-TW" dirty="0"/>
              <a:t>1</a:t>
            </a:r>
            <a:r>
              <a:rPr lang="zh-TW" altLang="zh-TW" dirty="0"/>
              <a:t>週內</a:t>
            </a:r>
            <a:r>
              <a:rPr lang="en-US" altLang="zh-TW" dirty="0"/>
              <a:t>e-mail</a:t>
            </a:r>
            <a:r>
              <a:rPr lang="zh-TW" altLang="zh-TW" dirty="0"/>
              <a:t>該中心各成員、院辦、學術活動組助理及瑜霈助教，並存檔至中心資料夾。另請送交紙本（含簽到單正本）至院辦存檔。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dirty="0"/>
              <a:t>最後請將會議簽到單影本、會議紀錄及餐費發票或收據（背面請用鉛筆註明中心名稱、經費代墊人及助理姓名及電話）交至學術活動組助理。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/>
              <a:t>※</a:t>
            </a:r>
            <a:r>
              <a:rPr lang="zh-TW" altLang="zh-TW" dirty="0"/>
              <a:t>學術活動組助理需待上述流程完成後，始將第</a:t>
            </a:r>
            <a:r>
              <a:rPr lang="en-US" altLang="zh-TW" dirty="0"/>
              <a:t>5</a:t>
            </a:r>
            <a:r>
              <a:rPr lang="zh-TW" altLang="zh-TW" dirty="0"/>
              <a:t>項資料送交助教報核代墊費用。</a:t>
            </a:r>
          </a:p>
        </p:txBody>
      </p:sp>
      <p:sp>
        <p:nvSpPr>
          <p:cNvPr id="7" name="矩形 6"/>
          <p:cNvSpPr/>
          <p:nvPr/>
        </p:nvSpPr>
        <p:spPr>
          <a:xfrm>
            <a:off x="1060768" y="728219"/>
            <a:ext cx="272382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500"/>
              </a:lnSpc>
              <a:spcBef>
                <a:spcPts val="600"/>
              </a:spcBef>
            </a:pPr>
            <a:r>
              <a:rPr lang="en-US" altLang="zh-TW" b="1" kern="100" dirty="0">
                <a:solidFill>
                  <a:srgbClr val="0070C0"/>
                </a:solidFill>
                <a:latin typeface="標楷體"/>
                <a:ea typeface="新細明體"/>
                <a:cs typeface="Times New Roman"/>
              </a:rPr>
              <a:t>C.</a:t>
            </a:r>
            <a:r>
              <a:rPr lang="zh-TW" altLang="zh-TW" b="1" kern="100" dirty="0">
                <a:solidFill>
                  <a:srgbClr val="0070C0"/>
                </a:solidFill>
                <a:latin typeface="Calibri"/>
                <a:ea typeface="標楷體"/>
                <a:cs typeface="Times New Roman"/>
              </a:rPr>
              <a:t>【學術活動籌備會議】</a:t>
            </a:r>
            <a:endParaRPr lang="zh-TW" altLang="zh-TW" kern="100" dirty="0">
              <a:solidFill>
                <a:prstClr val="black"/>
              </a:solidFill>
              <a:latin typeface="Calibri"/>
              <a:ea typeface="新細明體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8064" y="116632"/>
            <a:ext cx="2637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b="1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學科型中心工作備忘錄</a:t>
            </a:r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47044"/>
              </p:ext>
            </p:extLst>
          </p:nvPr>
        </p:nvGraphicFramePr>
        <p:xfrm>
          <a:off x="683568" y="1268760"/>
          <a:ext cx="1152128" cy="475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1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286458"/>
              </p:ext>
            </p:extLst>
          </p:nvPr>
        </p:nvGraphicFramePr>
        <p:xfrm>
          <a:off x="683568" y="1340768"/>
          <a:ext cx="11521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837199" y="765311"/>
            <a:ext cx="3672408" cy="289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Bef>
                <a:spcPts val="600"/>
              </a:spcBef>
            </a:pPr>
            <a:r>
              <a:rPr lang="en-US" altLang="zh-TW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【</a:t>
            </a:r>
            <a:r>
              <a:rPr lang="zh-TW" altLang="en-US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舉辦學術</a:t>
            </a:r>
            <a:r>
              <a:rPr lang="zh-TW" altLang="en-US" b="1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活動</a:t>
            </a:r>
            <a:r>
              <a:rPr lang="en-US" altLang="zh-TW" b="1" kern="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】</a:t>
            </a:r>
            <a:r>
              <a:rPr lang="zh-TW" altLang="en-US" b="1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流程</a:t>
            </a:r>
          </a:p>
        </p:txBody>
      </p:sp>
      <p:graphicFrame>
        <p:nvGraphicFramePr>
          <p:cNvPr id="10" name="資料庫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453973"/>
              </p:ext>
            </p:extLst>
          </p:nvPr>
        </p:nvGraphicFramePr>
        <p:xfrm>
          <a:off x="2114370" y="1268760"/>
          <a:ext cx="6490078" cy="516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24115" y="101243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舉辦學術活動流程</a:t>
            </a:r>
          </a:p>
        </p:txBody>
      </p:sp>
    </p:spTree>
    <p:extLst>
      <p:ext uri="{BB962C8B-B14F-4D97-AF65-F5344CB8AC3E}">
        <p14:creationId xmlns:p14="http://schemas.microsoft.com/office/powerpoint/2010/main" val="24174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224115" y="101243"/>
            <a:ext cx="2492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活動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申請表（簡表）</a:t>
            </a:r>
            <a:endParaRPr kumimoji="1" lang="zh-TW" altLang="en-US" sz="2000" b="0" i="0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2339752" y="2708920"/>
            <a:ext cx="1190625" cy="7200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2271043" y="5085184"/>
            <a:ext cx="1190625" cy="16561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graphicFrame>
        <p:nvGraphicFramePr>
          <p:cNvPr id="1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192553"/>
              </p:ext>
            </p:extLst>
          </p:nvPr>
        </p:nvGraphicFramePr>
        <p:xfrm>
          <a:off x="611560" y="1052736"/>
          <a:ext cx="12241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093366"/>
              </p:ext>
            </p:extLst>
          </p:nvPr>
        </p:nvGraphicFramePr>
        <p:xfrm>
          <a:off x="2195736" y="856183"/>
          <a:ext cx="6242822" cy="5832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文件" r:id="rId9" imgW="7014237" imgH="6810164" progId="Word.Document.12">
                  <p:embed/>
                </p:oleObj>
              </mc:Choice>
              <mc:Fallback>
                <p:oleObj name="文件" r:id="rId9" imgW="7014237" imgH="6810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736" y="856183"/>
                        <a:ext cx="6242822" cy="5832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5652120" y="944724"/>
            <a:ext cx="2844567" cy="122413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53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992054"/>
              </p:ext>
            </p:extLst>
          </p:nvPr>
        </p:nvGraphicFramePr>
        <p:xfrm>
          <a:off x="611560" y="1052736"/>
          <a:ext cx="11521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52120" y="13887"/>
            <a:ext cx="15841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2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報帳的單據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63688" y="1124744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 smtClean="0"/>
              <a:t>關於</a:t>
            </a:r>
            <a:r>
              <a:rPr lang="zh-TW" altLang="zh-TW" b="1" dirty="0"/>
              <a:t>報帳之單據</a:t>
            </a:r>
            <a:endParaRPr lang="zh-TW" altLang="zh-TW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dirty="0" smtClean="0"/>
              <a:t>演講</a:t>
            </a:r>
            <a:r>
              <a:rPr lang="zh-TW" altLang="zh-TW" dirty="0"/>
              <a:t>費</a:t>
            </a:r>
            <a:r>
              <a:rPr lang="en-US" altLang="zh-TW" dirty="0"/>
              <a:t>/</a:t>
            </a:r>
            <a:r>
              <a:rPr lang="zh-TW" altLang="zh-TW" dirty="0"/>
              <a:t>出席費支出：領款</a:t>
            </a:r>
            <a:r>
              <a:rPr lang="zh-TW" altLang="zh-TW" dirty="0" smtClean="0"/>
              <a:t>收據</a:t>
            </a:r>
            <a:r>
              <a:rPr lang="zh-TW" altLang="en-US" dirty="0" smtClean="0"/>
              <a:t>，</a:t>
            </a:r>
            <a:r>
              <a:rPr lang="zh-TW" altLang="zh-TW" b="1" dirty="0" smtClean="0">
                <a:solidFill>
                  <a:srgbClr val="FF0000"/>
                </a:solidFill>
              </a:rPr>
              <a:t>請</a:t>
            </a:r>
            <a:r>
              <a:rPr lang="zh-TW" altLang="zh-TW" b="1" dirty="0">
                <a:solidFill>
                  <a:srgbClr val="FF0000"/>
                </a:solidFill>
              </a:rPr>
              <a:t>使用電腦打字，勿</a:t>
            </a:r>
            <a:r>
              <a:rPr lang="zh-TW" altLang="zh-TW" b="1" dirty="0" smtClean="0">
                <a:solidFill>
                  <a:srgbClr val="FF0000"/>
                </a:solidFill>
              </a:rPr>
              <a:t>塗改</a:t>
            </a:r>
            <a:r>
              <a:rPr lang="zh-TW" altLang="en-US" b="1" dirty="0" smtClean="0">
                <a:solidFill>
                  <a:srgbClr val="FF0000"/>
                </a:solidFill>
              </a:rPr>
              <a:t>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zh-TW" dirty="0"/>
          </a:p>
          <a:p>
            <a:r>
              <a:rPr lang="en-US" altLang="zh-TW" dirty="0"/>
              <a:t>1.</a:t>
            </a:r>
            <a:r>
              <a:rPr lang="zh-TW" altLang="zh-TW" dirty="0"/>
              <a:t>須註明：活動主題、活動</a:t>
            </a:r>
            <a:r>
              <a:rPr lang="zh-TW" altLang="zh-TW" b="1" dirty="0"/>
              <a:t>起迄</a:t>
            </a:r>
            <a:r>
              <a:rPr lang="zh-TW" altLang="zh-TW" dirty="0"/>
              <a:t>時間、地點、主持人、經費墊付人。　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sz="1600" dirty="0" smtClean="0"/>
              <a:t>(</a:t>
            </a:r>
            <a:r>
              <a:rPr lang="en-US" altLang="zh-TW" sz="1600" dirty="0"/>
              <a:t>1)</a:t>
            </a:r>
            <a:r>
              <a:rPr lang="zh-TW" altLang="zh-TW" sz="1600" dirty="0"/>
              <a:t>出席費：核銷</a:t>
            </a:r>
            <a:r>
              <a:rPr lang="zh-TW" altLang="zh-TW" sz="1600" u="sng" dirty="0"/>
              <a:t>需附簽到表與紀錄</a:t>
            </a:r>
            <a:r>
              <a:rPr lang="zh-TW" altLang="zh-TW" sz="1600" dirty="0"/>
              <a:t>。上限</a:t>
            </a:r>
            <a:r>
              <a:rPr lang="en-US" altLang="zh-TW" sz="1600" dirty="0"/>
              <a:t>2500</a:t>
            </a:r>
            <a:r>
              <a:rPr lang="zh-TW" altLang="zh-TW" sz="1600" dirty="0"/>
              <a:t>元</a:t>
            </a:r>
            <a:r>
              <a:rPr lang="en-US" altLang="zh-TW" sz="1600" dirty="0"/>
              <a:t>/</a:t>
            </a:r>
            <a:r>
              <a:rPr lang="zh-TW" altLang="zh-TW" sz="1600" dirty="0"/>
              <a:t>次</a:t>
            </a:r>
          </a:p>
          <a:p>
            <a:r>
              <a:rPr lang="zh-TW" altLang="en-US" sz="1600" dirty="0"/>
              <a:t> 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(</a:t>
            </a:r>
            <a:r>
              <a:rPr lang="en-US" altLang="zh-TW" sz="1600" dirty="0"/>
              <a:t>2)</a:t>
            </a:r>
            <a:r>
              <a:rPr lang="zh-TW" altLang="zh-TW" sz="1600" dirty="0"/>
              <a:t>專題演講費：核銷</a:t>
            </a:r>
            <a:r>
              <a:rPr lang="zh-TW" altLang="zh-TW" sz="1600" u="sng" dirty="0"/>
              <a:t>需附成果報告書</a:t>
            </a:r>
            <a:r>
              <a:rPr lang="zh-TW" altLang="zh-TW" sz="1600" dirty="0"/>
              <a:t>。</a:t>
            </a:r>
          </a:p>
          <a:p>
            <a:r>
              <a:rPr lang="en-US" altLang="zh-TW" sz="1600" dirty="0"/>
              <a:t>  </a:t>
            </a:r>
            <a:r>
              <a:rPr lang="en-US" altLang="zh-TW" sz="1600" dirty="0" smtClean="0"/>
              <a:t>(</a:t>
            </a:r>
            <a:r>
              <a:rPr lang="en-US" altLang="zh-TW" sz="1600" dirty="0"/>
              <a:t>3)</a:t>
            </a:r>
            <a:r>
              <a:rPr lang="zh-TW" altLang="zh-TW" sz="1600" dirty="0"/>
              <a:t>講座鐘點費：如屬課堂演講，請勾選此項，需附簽到表與成果報告書。</a:t>
            </a:r>
          </a:p>
          <a:p>
            <a:r>
              <a:rPr lang="en-US" altLang="zh-TW" sz="1600" dirty="0"/>
              <a:t>  </a:t>
            </a:r>
            <a:endParaRPr lang="en-US" altLang="zh-TW" sz="1600" dirty="0" smtClean="0"/>
          </a:p>
          <a:p>
            <a:r>
              <a:rPr lang="zh-TW" altLang="zh-TW" sz="1600" dirty="0" smtClean="0"/>
              <a:t>註</a:t>
            </a:r>
            <a:r>
              <a:rPr lang="zh-TW" altLang="zh-TW" sz="1600" dirty="0"/>
              <a:t>：專題演講費及講座鐘點費支給上限</a:t>
            </a:r>
            <a:r>
              <a:rPr lang="en-US" altLang="zh-TW" sz="1600" dirty="0"/>
              <a:t>-</a:t>
            </a:r>
            <a:r>
              <a:rPr lang="zh-TW" altLang="zh-TW" sz="1600" dirty="0"/>
              <a:t>內聘：</a:t>
            </a:r>
            <a:r>
              <a:rPr lang="en-US" altLang="zh-TW" sz="1600" dirty="0"/>
              <a:t>1000</a:t>
            </a:r>
            <a:r>
              <a:rPr lang="zh-TW" altLang="zh-TW" sz="1600" dirty="0"/>
              <a:t>元</a:t>
            </a:r>
            <a:r>
              <a:rPr lang="en-US" altLang="zh-TW" sz="1600" dirty="0"/>
              <a:t>/1hr</a:t>
            </a:r>
            <a:r>
              <a:rPr lang="zh-TW" altLang="zh-TW" sz="1600" dirty="0"/>
              <a:t>、外聘</a:t>
            </a:r>
            <a:r>
              <a:rPr lang="en-US" altLang="zh-TW" sz="1600" dirty="0"/>
              <a:t>2000</a:t>
            </a:r>
            <a:r>
              <a:rPr lang="zh-TW" altLang="zh-TW" sz="1600" dirty="0"/>
              <a:t>元</a:t>
            </a:r>
            <a:r>
              <a:rPr lang="en-US" altLang="zh-TW" sz="1600" dirty="0"/>
              <a:t>/1hr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endParaRPr lang="zh-TW" altLang="zh-TW" sz="1600" dirty="0"/>
          </a:p>
          <a:p>
            <a:r>
              <a:rPr lang="en-US" altLang="zh-TW" dirty="0"/>
              <a:t>2.</a:t>
            </a:r>
            <a:r>
              <a:rPr lang="zh-TW" altLang="zh-TW" dirty="0"/>
              <a:t>領款收據必填：</a:t>
            </a:r>
            <a:r>
              <a:rPr lang="zh-TW" altLang="zh-TW" u="sng" dirty="0"/>
              <a:t>服務單位、職別、身分證字號、戶籍地址、電話</a:t>
            </a:r>
            <a:r>
              <a:rPr lang="zh-TW" altLang="zh-TW" dirty="0"/>
              <a:t>；領款人部分請領款人簽名（演講人若屬外國籍應另附</a:t>
            </a:r>
            <a:r>
              <a:rPr lang="zh-TW" altLang="zh-TW" u="sng" dirty="0"/>
              <a:t>護照影本</a:t>
            </a:r>
            <a:r>
              <a:rPr lang="zh-TW" altLang="zh-TW" dirty="0"/>
              <a:t>及</a:t>
            </a:r>
            <a:r>
              <a:rPr lang="zh-TW" altLang="zh-TW" u="sng" dirty="0"/>
              <a:t>影印護照上入出境日</a:t>
            </a:r>
            <a:r>
              <a:rPr lang="zh-TW" altLang="zh-TW" dirty="0"/>
              <a:t>那頁共</a:t>
            </a:r>
            <a:r>
              <a:rPr lang="en-US" altLang="zh-TW" dirty="0"/>
              <a:t>2</a:t>
            </a:r>
            <a:r>
              <a:rPr lang="zh-TW" altLang="zh-TW" dirty="0"/>
              <a:t>頁資料）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en-US" altLang="zh-TW" dirty="0"/>
              <a:t>3.</a:t>
            </a:r>
            <a:r>
              <a:rPr lang="zh-TW" altLang="zh-TW" dirty="0"/>
              <a:t>機關負擔補充保費欄位請暫時空白，由系辦助教填寫。</a:t>
            </a:r>
          </a:p>
        </p:txBody>
      </p:sp>
    </p:spTree>
    <p:extLst>
      <p:ext uri="{BB962C8B-B14F-4D97-AF65-F5344CB8AC3E}">
        <p14:creationId xmlns:p14="http://schemas.microsoft.com/office/powerpoint/2010/main" val="13524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915582"/>
              </p:ext>
            </p:extLst>
          </p:nvPr>
        </p:nvGraphicFramePr>
        <p:xfrm>
          <a:off x="611560" y="1052736"/>
          <a:ext cx="11521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64088" y="13887"/>
            <a:ext cx="21602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外國人扣稅說明</a:t>
            </a:r>
            <a:endParaRPr kumimoji="1" lang="zh-TW" altLang="en-US" sz="2200" b="1" i="0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8</a:t>
            </a:fld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84959"/>
              </p:ext>
            </p:extLst>
          </p:nvPr>
        </p:nvGraphicFramePr>
        <p:xfrm>
          <a:off x="1652588" y="906463"/>
          <a:ext cx="7072312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文件" r:id="rId9" imgW="6931228" imgH="5396714" progId="Word.Document.12">
                  <p:embed/>
                </p:oleObj>
              </mc:Choice>
              <mc:Fallback>
                <p:oleObj name="文件" r:id="rId9" imgW="6931228" imgH="53967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2588" y="906463"/>
                        <a:ext cx="7072312" cy="551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0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23728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2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098281"/>
              </p:ext>
            </p:extLst>
          </p:nvPr>
        </p:nvGraphicFramePr>
        <p:xfrm>
          <a:off x="611560" y="1052736"/>
          <a:ext cx="11521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64088" y="13887"/>
            <a:ext cx="21602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外國人扣稅說明</a:t>
            </a:r>
            <a:endParaRPr kumimoji="1" lang="zh-TW" altLang="en-US" sz="2200" b="1" i="0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2F90-928C-451F-A112-FBCE2329F2BD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63001" y="105273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/>
              <a:t>依</a:t>
            </a:r>
            <a:r>
              <a:rPr lang="zh-TW" altLang="zh-TW" dirty="0"/>
              <a:t>所得類別分類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zh-TW" dirty="0"/>
              <a:t>所得類別</a:t>
            </a:r>
            <a:r>
              <a:rPr lang="en-US" altLang="zh-TW" dirty="0"/>
              <a:t>50</a:t>
            </a:r>
            <a:r>
              <a:rPr lang="zh-TW" altLang="zh-TW" dirty="0"/>
              <a:t>：包含講座鐘點費、出席費、生活費，給付</a:t>
            </a:r>
            <a:r>
              <a:rPr lang="zh-TW" altLang="zh-TW" dirty="0" smtClean="0"/>
              <a:t>金額</a:t>
            </a:r>
            <a:r>
              <a:rPr lang="zh-TW" altLang="en-US" dirty="0" smtClean="0"/>
              <a:t>  </a:t>
            </a:r>
            <a:r>
              <a:rPr lang="en-US" altLang="zh-TW" dirty="0" smtClean="0"/>
              <a:t>34,651</a:t>
            </a:r>
            <a:r>
              <a:rPr lang="zh-TW" altLang="zh-TW" dirty="0"/>
              <a:t>元以上，需扣</a:t>
            </a:r>
            <a:r>
              <a:rPr lang="en-US" altLang="zh-TW" dirty="0"/>
              <a:t>18%</a:t>
            </a:r>
            <a:r>
              <a:rPr lang="zh-TW" altLang="zh-TW" dirty="0"/>
              <a:t>稅；</a:t>
            </a:r>
            <a:r>
              <a:rPr lang="en-US" altLang="zh-TW" dirty="0"/>
              <a:t>34,650</a:t>
            </a:r>
            <a:r>
              <a:rPr lang="zh-TW" altLang="zh-TW" dirty="0"/>
              <a:t>元</a:t>
            </a:r>
            <a:r>
              <a:rPr lang="en-US" altLang="zh-TW" dirty="0"/>
              <a:t>(</a:t>
            </a:r>
            <a:r>
              <a:rPr lang="zh-TW" altLang="zh-TW" dirty="0"/>
              <a:t>含</a:t>
            </a:r>
            <a:r>
              <a:rPr lang="en-US" altLang="zh-TW" dirty="0"/>
              <a:t>)</a:t>
            </a:r>
            <a:r>
              <a:rPr lang="zh-TW" altLang="zh-TW" dirty="0"/>
              <a:t>以下，需扣</a:t>
            </a:r>
            <a:r>
              <a:rPr lang="en-US" altLang="zh-TW" dirty="0"/>
              <a:t>6%</a:t>
            </a:r>
            <a:r>
              <a:rPr lang="zh-TW" altLang="zh-TW" dirty="0"/>
              <a:t>稅，另需再加上機關補充保費，無須個人補充保費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pPr lvl="1"/>
            <a:r>
              <a:rPr lang="en-US" altLang="zh-TW" dirty="0"/>
              <a:t>  (2)</a:t>
            </a:r>
            <a:r>
              <a:rPr lang="zh-TW" altLang="zh-TW" dirty="0"/>
              <a:t>所得類別</a:t>
            </a:r>
            <a:r>
              <a:rPr lang="en-US" altLang="zh-TW" dirty="0"/>
              <a:t>9B</a:t>
            </a:r>
            <a:r>
              <a:rPr lang="zh-TW" altLang="zh-TW" dirty="0"/>
              <a:t>：包含專題演講費、筆譯費，給付金額</a:t>
            </a:r>
            <a:r>
              <a:rPr lang="en-US" altLang="zh-TW" dirty="0"/>
              <a:t>5001</a:t>
            </a:r>
            <a:r>
              <a:rPr lang="zh-TW" altLang="zh-TW" dirty="0"/>
              <a:t>元以上，稅扣</a:t>
            </a:r>
            <a:r>
              <a:rPr lang="en-US" altLang="zh-TW" dirty="0"/>
              <a:t>20%</a:t>
            </a:r>
            <a:r>
              <a:rPr lang="zh-TW" altLang="zh-TW" dirty="0"/>
              <a:t>稅，</a:t>
            </a:r>
            <a:r>
              <a:rPr lang="en-US" altLang="zh-TW" dirty="0"/>
              <a:t>5000</a:t>
            </a:r>
            <a:r>
              <a:rPr lang="zh-TW" altLang="zh-TW" dirty="0"/>
              <a:t>元</a:t>
            </a:r>
            <a:r>
              <a:rPr lang="en-US" altLang="zh-TW" dirty="0"/>
              <a:t>(</a:t>
            </a:r>
            <a:r>
              <a:rPr lang="zh-TW" altLang="zh-TW" dirty="0"/>
              <a:t>含</a:t>
            </a:r>
            <a:r>
              <a:rPr lang="en-US" altLang="zh-TW" dirty="0"/>
              <a:t>)</a:t>
            </a:r>
            <a:r>
              <a:rPr lang="zh-TW" altLang="zh-TW" dirty="0"/>
              <a:t>以下，免叩稅，無個人、機關補充保費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pPr lvl="1"/>
            <a:r>
              <a:rPr lang="en-US" altLang="zh-TW" dirty="0"/>
              <a:t>  (3)</a:t>
            </a:r>
            <a:r>
              <a:rPr lang="zh-TW" altLang="zh-TW" dirty="0"/>
              <a:t>如果是不公開，封閉形式、課堂演講，不是大家走過路過都可以聽的，就是</a:t>
            </a:r>
            <a:r>
              <a:rPr lang="en-US" altLang="zh-TW" dirty="0"/>
              <a:t>50</a:t>
            </a:r>
            <a:r>
              <a:rPr lang="zh-TW" altLang="zh-TW" dirty="0"/>
              <a:t>講座鐘點費。反之就是</a:t>
            </a:r>
            <a:r>
              <a:rPr lang="en-US" altLang="zh-TW" dirty="0"/>
              <a:t>9B</a:t>
            </a:r>
            <a:r>
              <a:rPr lang="zh-TW" altLang="zh-TW" dirty="0"/>
              <a:t>專題演講費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zh-TW" dirty="0"/>
          </a:p>
          <a:p>
            <a:pPr lvl="1"/>
            <a:r>
              <a:rPr lang="en-US" altLang="zh-TW" dirty="0"/>
              <a:t>  (4)</a:t>
            </a:r>
            <a:r>
              <a:rPr lang="zh-TW" altLang="zh-TW" dirty="0"/>
              <a:t>報帳時，務必提供護照有照片那面的影本，入出境證明章戳頁面影本</a:t>
            </a:r>
            <a:r>
              <a:rPr lang="en-US" altLang="zh-TW" dirty="0"/>
              <a:t>(</a:t>
            </a:r>
            <a:r>
              <a:rPr lang="zh-TW" altLang="zh-TW" dirty="0"/>
              <a:t>出境證明請講者拍照</a:t>
            </a:r>
            <a:r>
              <a:rPr lang="en-US" altLang="zh-TW" dirty="0"/>
              <a:t>)</a:t>
            </a:r>
            <a:r>
              <a:rPr lang="zh-TW" altLang="zh-TW" dirty="0"/>
              <a:t>、活動照片</a:t>
            </a:r>
            <a:r>
              <a:rPr lang="en-US" altLang="zh-TW" dirty="0"/>
              <a:t>2</a:t>
            </a:r>
            <a:r>
              <a:rPr lang="zh-TW" altLang="zh-TW" dirty="0"/>
              <a:t>張，成果報告書。</a:t>
            </a:r>
          </a:p>
        </p:txBody>
      </p:sp>
    </p:spTree>
    <p:extLst>
      <p:ext uri="{BB962C8B-B14F-4D97-AF65-F5344CB8AC3E}">
        <p14:creationId xmlns:p14="http://schemas.microsoft.com/office/powerpoint/2010/main" val="25522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1040</TotalTime>
  <Words>3183</Words>
  <Application>Microsoft Office PowerPoint</Application>
  <PresentationFormat>如螢幕大小 (4:3)</PresentationFormat>
  <Paragraphs>437</Paragraphs>
  <Slides>25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奧斯丁</vt:lpstr>
      <vt:lpstr>文件</vt:lpstr>
      <vt:lpstr>107-2 助理SOP說明會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兼任助理勞健保整合系統</vt:lpstr>
      <vt:lpstr>聘僱系統</vt:lpstr>
      <vt:lpstr>STEP1：請至新兼任助理勞健保整合系統：https://assistant.ntpu.edu.tw</vt:lpstr>
      <vt:lpstr>STEP２：點選左上方「聘雇文件填報」， 　　　　再點選「工作紀錄填寫」</vt:lpstr>
      <vt:lpstr>STEP３：計畫代號：107T21G4：107年度學生公費及獎助學金，再選擇月份，點選查詢。</vt:lpstr>
      <vt:lpstr>STEP４：滑至頁面下方填寫工作紀錄，時數一律為32小時，請勿不足或超過時數才與契約一致。</vt:lpstr>
      <vt:lpstr>STEP５：填妥後，回到上一頁，「聘雇文件填報」，點選「工作紀錄送審」後，請檢查所填內容及時數是否正確，線上送出工作紀錄就完成囉！</vt:lpstr>
      <vt:lpstr>簡報結束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106-1 助理SOP說明會</dc:title>
  <dc:creator>law</dc:creator>
  <cp:lastModifiedBy>law</cp:lastModifiedBy>
  <cp:revision>58</cp:revision>
  <cp:lastPrinted>2018-03-07T05:48:01Z</cp:lastPrinted>
  <dcterms:created xsi:type="dcterms:W3CDTF">2017-09-28T13:13:40Z</dcterms:created>
  <dcterms:modified xsi:type="dcterms:W3CDTF">2019-03-07T03:56:55Z</dcterms:modified>
</cp:coreProperties>
</file>